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3" r:id="rId2"/>
    <p:sldId id="344" r:id="rId3"/>
    <p:sldId id="261" r:id="rId4"/>
    <p:sldId id="309" r:id="rId5"/>
    <p:sldId id="294" r:id="rId6"/>
    <p:sldId id="300" r:id="rId7"/>
    <p:sldId id="295" r:id="rId8"/>
    <p:sldId id="314" r:id="rId9"/>
    <p:sldId id="346" r:id="rId10"/>
    <p:sldId id="368" r:id="rId11"/>
    <p:sldId id="306" r:id="rId12"/>
    <p:sldId id="311" r:id="rId13"/>
    <p:sldId id="312" r:id="rId14"/>
    <p:sldId id="313" r:id="rId15"/>
    <p:sldId id="301" r:id="rId16"/>
    <p:sldId id="317" r:id="rId17"/>
    <p:sldId id="297" r:id="rId18"/>
    <p:sldId id="325" r:id="rId19"/>
    <p:sldId id="324" r:id="rId20"/>
    <p:sldId id="327" r:id="rId21"/>
    <p:sldId id="32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6B3C"/>
    <a:srgbClr val="936C3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69907" autoAdjust="0"/>
  </p:normalViewPr>
  <p:slideViewPr>
    <p:cSldViewPr snapToGrid="0">
      <p:cViewPr varScale="1">
        <p:scale>
          <a:sx n="69" d="100"/>
          <a:sy n="69" d="100"/>
        </p:scale>
        <p:origin x="384" y="288"/>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A862A-F681-45F7-80F3-18718EFB727B}" type="datetimeFigureOut">
              <a:rPr lang="en-US" smtClean="0"/>
              <a:t>2/14/2025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688BA-2C92-4FE3-9718-22E3F3C593B4}" type="slidenum">
              <a:rPr lang="en-US" smtClean="0"/>
              <a:t>‹#›</a:t>
            </a:fld>
            <a:endParaRPr lang="en-US"/>
          </a:p>
        </p:txBody>
      </p:sp>
    </p:spTree>
    <p:extLst>
      <p:ext uri="{BB962C8B-B14F-4D97-AF65-F5344CB8AC3E}">
        <p14:creationId xmlns:p14="http://schemas.microsoft.com/office/powerpoint/2010/main" val="99879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Fig 43. </a:t>
            </a:r>
            <a:r>
              <a:rPr lang="en-US" sz="1000" b="0" dirty="0">
                <a:latin typeface="Arial" panose="020B0604020202020204" pitchFamily="34" charset="0"/>
                <a:cs typeface="Arial" panose="020B0604020202020204" pitchFamily="34" charset="0"/>
              </a:rPr>
              <a:t>38-year-old, amyotrophic lateral sclerosis, chronic traumatic encephalopathy (stage III).  Superior frontal cortex.  Post-mortem interval, 13 hours.  </a:t>
            </a:r>
            <a:r>
              <a:rPr lang="en-US" sz="1000" b="1" dirty="0">
                <a:latin typeface="Arial" panose="020B0604020202020204" pitchFamily="34" charset="0"/>
                <a:cs typeface="Arial" panose="020B0604020202020204" pitchFamily="34" charset="0"/>
              </a:rPr>
              <a:t>Left. </a:t>
            </a:r>
            <a:r>
              <a:rPr lang="en-US" sz="1000" b="0" dirty="0">
                <a:latin typeface="Arial" panose="020B0604020202020204" pitchFamily="34" charset="0"/>
                <a:cs typeface="Arial" panose="020B0604020202020204" pitchFamily="34" charset="0"/>
              </a:rPr>
              <a:t>A capillary (Cap) has a fused basal lamina (BL) of endothelial cell (E) and perivascular astrocyte (As) that splits creating an expanded space (upper right, double head arrow).  </a:t>
            </a:r>
            <a:r>
              <a:rPr lang="en-US" sz="1000" b="1" dirty="0">
                <a:latin typeface="Arial" panose="020B0604020202020204" pitchFamily="34" charset="0"/>
                <a:cs typeface="Arial" panose="020B0604020202020204" pitchFamily="34" charset="0"/>
              </a:rPr>
              <a:t>Right. </a:t>
            </a:r>
            <a:r>
              <a:rPr lang="en-US" sz="1000" b="0" dirty="0">
                <a:latin typeface="Arial" panose="020B0604020202020204" pitchFamily="34" charset="0"/>
                <a:cs typeface="Arial" panose="020B0604020202020204" pitchFamily="34" charset="0"/>
              </a:rPr>
              <a:t>Enlarged boxed area shows the fused BL with several longitudinal and cross-sectional  banded fibrils (long arrows), and the expanded space with packed fibrils in cross sections (short arrows).  L, capillary lumen.  </a:t>
            </a:r>
            <a:endParaRPr lang="en-US" sz="1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4B688BA-2C92-4FE3-9718-22E3F3C593B4}" type="slidenum">
              <a:rPr lang="en-US" smtClean="0"/>
              <a:t>1</a:t>
            </a:fld>
            <a:endParaRPr lang="en-US"/>
          </a:p>
        </p:txBody>
      </p:sp>
    </p:spTree>
    <p:extLst>
      <p:ext uri="{BB962C8B-B14F-4D97-AF65-F5344CB8AC3E}">
        <p14:creationId xmlns:p14="http://schemas.microsoft.com/office/powerpoint/2010/main" val="926891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52. </a:t>
            </a:r>
            <a:r>
              <a:rPr lang="en-US" dirty="0"/>
              <a:t>45-year-old male with amyotrophic lateral sclerosis.  Spinal cord.  Postmortem interval, 25 hours.  Immunohistochemistry of collagen type I, type III and type IV (Col 1, Col 3, Col 4) in serial sections of the same field near central canal.  Note some of Col 4 immunostained microvessels are also stained with Col 3 and Col 1 antibody (arrows).  In larger vessels, Col 4 outlines the vessel and the endothelial basal lamina, while Col 1 and Col 3 immunostain the media that normally contains fibrillar collagens surrounding vascular smooth muscle cells.  Scale bar, 50µm. </a:t>
            </a:r>
          </a:p>
        </p:txBody>
      </p:sp>
      <p:sp>
        <p:nvSpPr>
          <p:cNvPr id="4" name="Slide Number Placeholder 3"/>
          <p:cNvSpPr>
            <a:spLocks noGrp="1"/>
          </p:cNvSpPr>
          <p:nvPr>
            <p:ph type="sldNum" sz="quarter" idx="5"/>
          </p:nvPr>
        </p:nvSpPr>
        <p:spPr/>
        <p:txBody>
          <a:bodyPr/>
          <a:lstStyle/>
          <a:p>
            <a:fld id="{D4B688BA-2C92-4FE3-9718-22E3F3C593B4}" type="slidenum">
              <a:rPr lang="en-US" smtClean="0"/>
              <a:t>10</a:t>
            </a:fld>
            <a:endParaRPr lang="en-US"/>
          </a:p>
        </p:txBody>
      </p:sp>
    </p:spTree>
    <p:extLst>
      <p:ext uri="{BB962C8B-B14F-4D97-AF65-F5344CB8AC3E}">
        <p14:creationId xmlns:p14="http://schemas.microsoft.com/office/powerpoint/2010/main" val="163084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53. </a:t>
            </a:r>
            <a:r>
              <a:rPr lang="en-US" dirty="0"/>
              <a:t>47-year-old female, amyotrophic lateral sclerosis.  Postmortem interval, 8 hours.  Spinal cord, anterior horn. </a:t>
            </a:r>
            <a:r>
              <a:rPr lang="en-US" b="1" dirty="0"/>
              <a:t>Left.</a:t>
            </a:r>
            <a:r>
              <a:rPr lang="en-US" b="0" dirty="0"/>
              <a:t> </a:t>
            </a:r>
            <a:r>
              <a:rPr lang="en-US" dirty="0"/>
              <a:t>Cross section of a capillary enwrapped with large and small expanded spaces (double head arrows) due to separation of basal lamina (BL) of the endothelial cell (E) and perivascular astrocyte (As).  L, capillary lumen.  </a:t>
            </a:r>
            <a:r>
              <a:rPr lang="en-US" b="1" dirty="0"/>
              <a:t>Right. </a:t>
            </a:r>
            <a:r>
              <a:rPr lang="en-US" dirty="0"/>
              <a:t>Enlarged boxed area shows the large expanded space contains many cross-sectioned fibrils in various diameters (arrows).  </a:t>
            </a:r>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11</a:t>
            </a:fld>
            <a:endParaRPr lang="en-US"/>
          </a:p>
        </p:txBody>
      </p:sp>
    </p:spTree>
    <p:extLst>
      <p:ext uri="{BB962C8B-B14F-4D97-AF65-F5344CB8AC3E}">
        <p14:creationId xmlns:p14="http://schemas.microsoft.com/office/powerpoint/2010/main" val="2846147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54. </a:t>
            </a:r>
            <a:r>
              <a:rPr lang="en-US" dirty="0"/>
              <a:t>47-year-old female amyotrophic lateral sclerosis. Postmortem interval, 8 hours.  Spinal cord, anterior horn.  Immunogold electron microscopy of collagen type I (Col 1).  </a:t>
            </a:r>
            <a:r>
              <a:rPr lang="en-US" b="1" dirty="0"/>
              <a:t>Left. </a:t>
            </a:r>
            <a:r>
              <a:rPr lang="en-US" dirty="0"/>
              <a:t>Cross section of a capillary enwrapped with large and small expanded spaces (double head arrows) due to separation of basal lamina (BL) of the endothelial cell (E) and perivascular astrocyte (As).  RBC, red blood cell in  capillary lumen.  Scale bar, 1 </a:t>
            </a:r>
            <a:r>
              <a:rPr lang="el-GR" dirty="0"/>
              <a:t>μ</a:t>
            </a:r>
            <a:r>
              <a:rPr lang="en-US" dirty="0" err="1"/>
              <a:t>m.</a:t>
            </a:r>
            <a:r>
              <a:rPr lang="en-US" dirty="0"/>
              <a:t>  </a:t>
            </a:r>
            <a:r>
              <a:rPr lang="en-US" b="1" dirty="0"/>
              <a:t>Right. </a:t>
            </a:r>
            <a:r>
              <a:rPr lang="en-US" dirty="0"/>
              <a:t>Enlarged boxed area shows localization of Col 1 to cross-sectioned fibrils (arrows point to gold particles).  Note the unlabeled thin split BL.</a:t>
            </a:r>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12</a:t>
            </a:fld>
            <a:endParaRPr lang="en-US"/>
          </a:p>
        </p:txBody>
      </p:sp>
    </p:spTree>
    <p:extLst>
      <p:ext uri="{BB962C8B-B14F-4D97-AF65-F5344CB8AC3E}">
        <p14:creationId xmlns:p14="http://schemas.microsoft.com/office/powerpoint/2010/main" val="3572307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55. </a:t>
            </a:r>
            <a:r>
              <a:rPr lang="en-US" dirty="0"/>
              <a:t>47-year-old female, amyotrophic lateral sclerosis.  Postmortem interval, 8 hours.  Spinal cord, anterior horn.  Immunogold electron microscopy of collagen type III (Col 3).  </a:t>
            </a:r>
            <a:r>
              <a:rPr lang="en-US" b="1" dirty="0"/>
              <a:t>Left. </a:t>
            </a:r>
            <a:r>
              <a:rPr lang="en-US" b="0" dirty="0"/>
              <a:t>A</a:t>
            </a:r>
            <a:r>
              <a:rPr lang="en-US" dirty="0"/>
              <a:t> capillary with fused and split basal lamina (BL) of the endothelial cell (E) and perivascular astrocyte (As).  Double head arrows indicate expanded space between split BL .  RBC, red blood cell in  capillary lumen.  Scale bar, 0.5 </a:t>
            </a:r>
            <a:r>
              <a:rPr lang="en-US" dirty="0" err="1"/>
              <a:t>μm</a:t>
            </a:r>
            <a:r>
              <a:rPr lang="en-US" dirty="0"/>
              <a:t>.  </a:t>
            </a:r>
            <a:r>
              <a:rPr lang="en-US" b="1" dirty="0"/>
              <a:t>Right. </a:t>
            </a:r>
            <a:r>
              <a:rPr lang="en-US" dirty="0"/>
              <a:t>Enlarged boxed area shows localization of Col 3 to cross-sectioned fibrils (arrows point to gold particles).  Note the unlabeled thin split BL, and the characteristic attachment sites of As to BL. </a:t>
            </a:r>
          </a:p>
          <a:p>
            <a:endParaRPr lang="en-US" dirty="0"/>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13</a:t>
            </a:fld>
            <a:endParaRPr lang="en-US"/>
          </a:p>
        </p:txBody>
      </p:sp>
    </p:spTree>
    <p:extLst>
      <p:ext uri="{BB962C8B-B14F-4D97-AF65-F5344CB8AC3E}">
        <p14:creationId xmlns:p14="http://schemas.microsoft.com/office/powerpoint/2010/main" val="949387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56. </a:t>
            </a:r>
            <a:r>
              <a:rPr lang="en-US" dirty="0"/>
              <a:t>47-year-old female, amyotrophic lateral sclerosis.  Postmortem interval, 8 </a:t>
            </a:r>
            <a:r>
              <a:rPr lang="en-US" dirty="0" err="1"/>
              <a:t>hous</a:t>
            </a:r>
            <a:r>
              <a:rPr lang="en-US" dirty="0"/>
              <a:t>.  Spinal cord, anterior horn.  Immunogold electron microscopy of collagen type IV (Col 4).  </a:t>
            </a:r>
            <a:r>
              <a:rPr lang="en-US" b="1" dirty="0"/>
              <a:t>Left. </a:t>
            </a:r>
            <a:r>
              <a:rPr lang="en-US" dirty="0"/>
              <a:t>A capillary with fused and split basal lamina (BL) of the endothelial cell (E) and perivascular astrocyte (As). Double head arrows indicated expanded space between split BL.  RBC, red blood cell in capillary lumen.  </a:t>
            </a:r>
            <a:r>
              <a:rPr lang="en-US" b="1" dirty="0"/>
              <a:t>Right</a:t>
            </a:r>
            <a:r>
              <a:rPr lang="en-US" dirty="0"/>
              <a:t>. Enlarged boxed area shows localization of Col 4 to thin split BL (short arrows point to gold particles) but not the banded fibrils (long arrows) in the expanded space between split BL.</a:t>
            </a:r>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14</a:t>
            </a:fld>
            <a:endParaRPr lang="en-US"/>
          </a:p>
        </p:txBody>
      </p:sp>
    </p:spTree>
    <p:extLst>
      <p:ext uri="{BB962C8B-B14F-4D97-AF65-F5344CB8AC3E}">
        <p14:creationId xmlns:p14="http://schemas.microsoft.com/office/powerpoint/2010/main" val="3606257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57. </a:t>
            </a:r>
            <a:r>
              <a:rPr lang="en-US" b="0" dirty="0"/>
              <a:t>49-year-old female, amyotrophic lateral sclerosis with chromosome 9 open reading frame 72 mutation. Postmortem interval, 6 hours.  Spinal cord.  </a:t>
            </a:r>
            <a:r>
              <a:rPr lang="en-US" b="1" dirty="0"/>
              <a:t>Left. </a:t>
            </a:r>
            <a:r>
              <a:rPr lang="en-US" b="0" dirty="0"/>
              <a:t>Cross section of a capillary with large and small expanded spaces (double head arrows) between split basal lamina (BL) of endothelial cell (E), pericyte (P) and perivascular astrocyte (As).  RBC, ghost red blood cell in the capillary lumen (L).  </a:t>
            </a:r>
            <a:r>
              <a:rPr lang="en-US" b="1" dirty="0"/>
              <a:t>Right. </a:t>
            </a:r>
            <a:r>
              <a:rPr lang="en-US" b="0" dirty="0"/>
              <a:t>Enlarged box area shows the expanded space is filled with cross-and a longitudinal sections of banded fibrils (arrows).</a:t>
            </a:r>
            <a:r>
              <a:rPr lang="en-US" b="1" dirty="0"/>
              <a:t> </a:t>
            </a:r>
          </a:p>
        </p:txBody>
      </p:sp>
      <p:sp>
        <p:nvSpPr>
          <p:cNvPr id="4" name="Slide Number Placeholder 3"/>
          <p:cNvSpPr>
            <a:spLocks noGrp="1"/>
          </p:cNvSpPr>
          <p:nvPr>
            <p:ph type="sldNum" sz="quarter" idx="5"/>
          </p:nvPr>
        </p:nvSpPr>
        <p:spPr/>
        <p:txBody>
          <a:bodyPr/>
          <a:lstStyle/>
          <a:p>
            <a:fld id="{D4B688BA-2C92-4FE3-9718-22E3F3C593B4}" type="slidenum">
              <a:rPr lang="en-US" smtClean="0"/>
              <a:t>15</a:t>
            </a:fld>
            <a:endParaRPr lang="en-US"/>
          </a:p>
        </p:txBody>
      </p:sp>
    </p:spTree>
    <p:extLst>
      <p:ext uri="{BB962C8B-B14F-4D97-AF65-F5344CB8AC3E}">
        <p14:creationId xmlns:p14="http://schemas.microsoft.com/office/powerpoint/2010/main" val="200236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58. Left.  </a:t>
            </a:r>
            <a:r>
              <a:rPr lang="en-US" b="0" dirty="0"/>
              <a:t>47-year-old female, amyotrophic lateral sclerosis with </a:t>
            </a:r>
            <a:r>
              <a:rPr lang="en-US" b="0" i="1" dirty="0"/>
              <a:t>Fused in Sarcoma </a:t>
            </a:r>
            <a:r>
              <a:rPr lang="en-US" b="0" dirty="0"/>
              <a:t>mutation, R521G.  Spinal cord.  A capillary is wrapped with large and small expanded space (double head arrows) formed by split basal lamina (BL) of endothelial cell (E) and perivascular astrocyte (As). ).  The expanded space is filled with fibrils in cross- and longitudinal sections (arrows).  RBC, red blood cells in capillary lumen.  </a:t>
            </a:r>
            <a:r>
              <a:rPr lang="en-US" b="1" dirty="0"/>
              <a:t>Right. </a:t>
            </a:r>
            <a:r>
              <a:rPr lang="en-US" dirty="0"/>
              <a:t>49-year-old, amyotrophic lateral sclerosis with mutation in copper/zinc superoxide dismutase (G141X).  Postmortem period, 3 hours.  Spinal cord.  Cross section of a capillary with large and small expanded spaces (double head arrows) between split basal lamina (BL) of endothelial cell (E) and perivascular astrocyte (As).  The expanded space is filled with fibrils in cross- and longitudinal sections (arrows).  RBC, red blood cell in the capillary lumen. </a:t>
            </a:r>
          </a:p>
        </p:txBody>
      </p:sp>
      <p:sp>
        <p:nvSpPr>
          <p:cNvPr id="4" name="Slide Number Placeholder 3"/>
          <p:cNvSpPr>
            <a:spLocks noGrp="1"/>
          </p:cNvSpPr>
          <p:nvPr>
            <p:ph type="sldNum" sz="quarter" idx="5"/>
          </p:nvPr>
        </p:nvSpPr>
        <p:spPr/>
        <p:txBody>
          <a:bodyPr/>
          <a:lstStyle/>
          <a:p>
            <a:fld id="{D4B688BA-2C92-4FE3-9718-22E3F3C593B4}" type="slidenum">
              <a:rPr lang="en-US" smtClean="0"/>
              <a:t>16</a:t>
            </a:fld>
            <a:endParaRPr lang="en-US"/>
          </a:p>
        </p:txBody>
      </p:sp>
    </p:spTree>
    <p:extLst>
      <p:ext uri="{BB962C8B-B14F-4D97-AF65-F5344CB8AC3E}">
        <p14:creationId xmlns:p14="http://schemas.microsoft.com/office/powerpoint/2010/main" val="1852006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59. </a:t>
            </a:r>
            <a:r>
              <a:rPr lang="en-US" b="0" dirty="0"/>
              <a:t>48-year-old female, Down’s syndrome.  Frontal cortex, gray matter.  </a:t>
            </a:r>
            <a:r>
              <a:rPr lang="en-US" b="1" dirty="0"/>
              <a:t>Left. </a:t>
            </a:r>
            <a:r>
              <a:rPr lang="en-US" b="0" dirty="0"/>
              <a:t>Cross section of a capillary with fused basal lamina (BL) on the right side and split BL (double head arrows) of endothelial cell (E), pericyte (P) and perivascular astrocyte (As) on the left side.  RBC, red blood cell in the capillary lumen.  </a:t>
            </a:r>
            <a:r>
              <a:rPr lang="en-US" b="1" dirty="0"/>
              <a:t>Right.</a:t>
            </a:r>
            <a:r>
              <a:rPr lang="en-US" b="0" dirty="0"/>
              <a:t> Enlarged boxed area shows the expanded space contains banded fibrils in cross- and longitudinal sections (arrows).  </a:t>
            </a:r>
            <a:r>
              <a:rPr lang="en-US" b="1" dirty="0"/>
              <a:t> </a:t>
            </a:r>
          </a:p>
        </p:txBody>
      </p:sp>
      <p:sp>
        <p:nvSpPr>
          <p:cNvPr id="4" name="Slide Number Placeholder 3"/>
          <p:cNvSpPr>
            <a:spLocks noGrp="1"/>
          </p:cNvSpPr>
          <p:nvPr>
            <p:ph type="sldNum" sz="quarter" idx="5"/>
          </p:nvPr>
        </p:nvSpPr>
        <p:spPr/>
        <p:txBody>
          <a:bodyPr/>
          <a:lstStyle/>
          <a:p>
            <a:fld id="{D4B688BA-2C92-4FE3-9718-22E3F3C593B4}" type="slidenum">
              <a:rPr lang="en-US" smtClean="0"/>
              <a:t>17</a:t>
            </a:fld>
            <a:endParaRPr lang="en-US"/>
          </a:p>
        </p:txBody>
      </p:sp>
    </p:spTree>
    <p:extLst>
      <p:ext uri="{BB962C8B-B14F-4D97-AF65-F5344CB8AC3E}">
        <p14:creationId xmlns:p14="http://schemas.microsoft.com/office/powerpoint/2010/main" val="1591021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60. </a:t>
            </a:r>
            <a:r>
              <a:rPr lang="en-US" dirty="0"/>
              <a:t>48-year-old male, familial Parkinson’s disease.  Amygdala.  </a:t>
            </a:r>
            <a:r>
              <a:rPr lang="en-US" b="1" dirty="0"/>
              <a:t>Left. </a:t>
            </a:r>
            <a:r>
              <a:rPr lang="en-US" b="0" dirty="0"/>
              <a:t>Cross section of a capillary with fused and expanded spaces (double head arrows) between split basal lamina (BL) of endothelial cell (E), pericyte (P) and perivascular astrocyte (As). RBC, red blood cell in the capillary lumen.  </a:t>
            </a:r>
            <a:r>
              <a:rPr lang="en-US" b="1" dirty="0"/>
              <a:t>Right. </a:t>
            </a:r>
            <a:r>
              <a:rPr lang="en-US" b="0" dirty="0"/>
              <a:t>Enlargements of boxed areas show the expanded spaces contain banded fibrils in longitudinal and cross sections (arrows). </a:t>
            </a:r>
            <a:r>
              <a:rPr lang="en-US" dirty="0"/>
              <a:t>Scale bars, left, 3 µm; right, 300 nm.</a:t>
            </a:r>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18</a:t>
            </a:fld>
            <a:endParaRPr lang="en-US"/>
          </a:p>
        </p:txBody>
      </p:sp>
    </p:spTree>
    <p:extLst>
      <p:ext uri="{BB962C8B-B14F-4D97-AF65-F5344CB8AC3E}">
        <p14:creationId xmlns:p14="http://schemas.microsoft.com/office/powerpoint/2010/main" val="245707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61. </a:t>
            </a:r>
            <a:r>
              <a:rPr lang="en-US" dirty="0"/>
              <a:t>46-year-old female, frontotemporal dementia and parkinsonism linked to chromosome 17.  Frontal cortex.  </a:t>
            </a:r>
            <a:r>
              <a:rPr lang="en-US" b="1" dirty="0"/>
              <a:t>Left. </a:t>
            </a:r>
            <a:r>
              <a:rPr lang="en-US" b="0" dirty="0"/>
              <a:t>A capillary has an expanded space (double head arrow) between the split basal lamina (BL) of endothelial cell (E) and perivascular astrocyte (As).  Boxed area is enlarged below to show banded fibrils in various sizes in longitudinal and cross sections (arrows).  RBC, red blood cells in capillary lumen.  </a:t>
            </a:r>
            <a:r>
              <a:rPr lang="en-US" b="1" dirty="0"/>
              <a:t>Middle, Right. </a:t>
            </a:r>
            <a:r>
              <a:rPr lang="en-US" b="0" dirty="0"/>
              <a:t>Immunoelectron microscopy of collagen type I (col 1) and type III (col 3).  </a:t>
            </a:r>
            <a:r>
              <a:rPr lang="en-US" b="1" dirty="0"/>
              <a:t>Middle. </a:t>
            </a:r>
            <a:r>
              <a:rPr lang="en-US" b="0" dirty="0"/>
              <a:t>The top capillary has fused basal lamina (BL) on the left side and split BL of endothelial cell (E) and perivascular astrocyte (As) forming expanded space (double head arrows) on the right side.  The bottom capillary has split BL forming narrow expanded space.  RBC, red blood cell in the capillary lumen.  </a:t>
            </a:r>
            <a:r>
              <a:rPr lang="en-US" b="1" dirty="0"/>
              <a:t>Right. </a:t>
            </a:r>
            <a:r>
              <a:rPr lang="en-US" b="0" dirty="0"/>
              <a:t>Enlargements of respective boxed areas reveal gold particles (arrows) localized </a:t>
            </a:r>
            <a:r>
              <a:rPr lang="en-US" dirty="0"/>
              <a:t>to banded collagen fibrils in the expanded space, but not to the split thin BL.  Scale bars, low magnifications, 1 µm; high magnifications, 300 nm.</a:t>
            </a:r>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19</a:t>
            </a:fld>
            <a:endParaRPr lang="en-US"/>
          </a:p>
        </p:txBody>
      </p:sp>
    </p:spTree>
    <p:extLst>
      <p:ext uri="{BB962C8B-B14F-4D97-AF65-F5344CB8AC3E}">
        <p14:creationId xmlns:p14="http://schemas.microsoft.com/office/powerpoint/2010/main" val="654298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Fig 44. </a:t>
            </a:r>
            <a:r>
              <a:rPr lang="en-US" sz="1000" dirty="0">
                <a:latin typeface="Arial" panose="020B0604020202020204" pitchFamily="34" charset="0"/>
                <a:cs typeface="Arial" panose="020B0604020202020204" pitchFamily="34" charset="0"/>
              </a:rPr>
              <a:t>40-year-old female without significant brain pathology.  Visual cortex.  </a:t>
            </a:r>
            <a:r>
              <a:rPr lang="en-US" sz="1000" b="1" dirty="0">
                <a:latin typeface="Arial" panose="020B0604020202020204" pitchFamily="34" charset="0"/>
                <a:cs typeface="Arial" panose="020B0604020202020204" pitchFamily="34" charset="0"/>
              </a:rPr>
              <a:t>Top</a:t>
            </a:r>
            <a:r>
              <a:rPr lang="en-US" sz="1000" dirty="0">
                <a:latin typeface="Arial" panose="020B0604020202020204" pitchFamily="34" charset="0"/>
                <a:cs typeface="Arial" panose="020B0604020202020204" pitchFamily="34" charset="0"/>
              </a:rPr>
              <a:t>, immunohistochemistry of collagen type I, III, IV (Col 1, Col 3, Col 4) in serial sections of the same field (arrowheads point to a reference vessel) showing several microvessels immunostained with all three antibodies (arrows) with the strongest Col 3 staining.  </a:t>
            </a:r>
            <a:r>
              <a:rPr lang="en-US" sz="1000" b="1" dirty="0">
                <a:latin typeface="Arial" panose="020B0604020202020204" pitchFamily="34" charset="0"/>
                <a:cs typeface="Arial" panose="020B0604020202020204" pitchFamily="34" charset="0"/>
              </a:rPr>
              <a:t>Bottom</a:t>
            </a:r>
            <a:r>
              <a:rPr lang="en-US" sz="1000" dirty="0">
                <a:latin typeface="Arial" panose="020B0604020202020204" pitchFamily="34" charset="0"/>
                <a:cs typeface="Arial" panose="020B0604020202020204" pitchFamily="34" charset="0"/>
              </a:rPr>
              <a:t>, enlarged boxed areas reveal Col 4 outlining the vessel and endothelial basal lamina (arrows), whereas Col 3 and Col 1 immunostain the expanded space between the basal lamina.  Scale bars, 50 µ</a:t>
            </a:r>
            <a:r>
              <a:rPr lang="en-US" sz="1000" dirty="0" err="1">
                <a:latin typeface="Arial" panose="020B0604020202020204" pitchFamily="34" charset="0"/>
                <a:cs typeface="Arial" panose="020B0604020202020204" pitchFamily="34" charset="0"/>
              </a:rPr>
              <a:t>m.</a:t>
            </a:r>
            <a:r>
              <a:rPr lang="en-US" sz="1000" dirty="0">
                <a:latin typeface="Arial" panose="020B0604020202020204" pitchFamily="34" charset="0"/>
                <a:cs typeface="Arial" panose="020B0604020202020204" pitchFamily="34" charset="0"/>
              </a:rPr>
              <a:t>   </a:t>
            </a:r>
          </a:p>
          <a:p>
            <a:r>
              <a:rPr lang="en-US" dirty="0"/>
              <a:t> </a:t>
            </a:r>
          </a:p>
        </p:txBody>
      </p:sp>
      <p:sp>
        <p:nvSpPr>
          <p:cNvPr id="4" name="Slide Number Placeholder 3"/>
          <p:cNvSpPr>
            <a:spLocks noGrp="1"/>
          </p:cNvSpPr>
          <p:nvPr>
            <p:ph type="sldNum" sz="quarter" idx="5"/>
          </p:nvPr>
        </p:nvSpPr>
        <p:spPr/>
        <p:txBody>
          <a:bodyPr/>
          <a:lstStyle/>
          <a:p>
            <a:fld id="{D4B688BA-2C92-4FE3-9718-22E3F3C593B4}" type="slidenum">
              <a:rPr lang="en-US" smtClean="0"/>
              <a:t>2</a:t>
            </a:fld>
            <a:endParaRPr lang="en-US"/>
          </a:p>
        </p:txBody>
      </p:sp>
    </p:spTree>
    <p:extLst>
      <p:ext uri="{BB962C8B-B14F-4D97-AF65-F5344CB8AC3E}">
        <p14:creationId xmlns:p14="http://schemas.microsoft.com/office/powerpoint/2010/main" val="1514247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62. </a:t>
            </a:r>
            <a:r>
              <a:rPr lang="en-US" dirty="0"/>
              <a:t>48-year-old female, frontotemporal dementia and parkinsonism linked to chromosome 17.  Spinal cord.  Immunoelectron microscopy of fibronectin (FN) (</a:t>
            </a:r>
            <a:r>
              <a:rPr lang="en-US" b="1" dirty="0"/>
              <a:t>left top; middle</a:t>
            </a:r>
            <a:r>
              <a:rPr lang="en-US" dirty="0"/>
              <a:t>) and tau (</a:t>
            </a:r>
            <a:r>
              <a:rPr lang="en-US" b="1" dirty="0"/>
              <a:t>left bottom; right</a:t>
            </a:r>
            <a:r>
              <a:rPr lang="en-US" dirty="0"/>
              <a:t>).  Both capillaries have small and large expanded space (double head arrows) between split basal lamina (BL) of endothelial cell (E), pericyte (P) and perivascular astrocyte (As).  FN is localized mostly to collagen fibrils in the expanded space between split thin BL.  Arrows point to gold particles.  No labeling of unrelated tau antibody in the expanded space containing many banded fibrils (long arrows).  RBC, red blood cell in capillary lumen.  Scale bars: FN, 3 µm, 300 nm; tau, 1µm, 300 nm. </a:t>
            </a:r>
          </a:p>
          <a:p>
            <a:endParaRPr lang="en-US" dirty="0"/>
          </a:p>
          <a:p>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20</a:t>
            </a:fld>
            <a:endParaRPr lang="en-US"/>
          </a:p>
        </p:txBody>
      </p:sp>
    </p:spTree>
    <p:extLst>
      <p:ext uri="{BB962C8B-B14F-4D97-AF65-F5344CB8AC3E}">
        <p14:creationId xmlns:p14="http://schemas.microsoft.com/office/powerpoint/2010/main" val="3824735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63. </a:t>
            </a:r>
            <a:r>
              <a:rPr lang="en-US" dirty="0"/>
              <a:t>49-year-old female, hereditary diffuse leukoencephalopathy with spheroids.  Frontal cortex gray matter.  </a:t>
            </a:r>
            <a:r>
              <a:rPr lang="en-US" b="1" dirty="0"/>
              <a:t>Left. </a:t>
            </a:r>
            <a:r>
              <a:rPr lang="en-US" dirty="0"/>
              <a:t>Cross section of a capillary shows fused basal lamina (BL) of endothelial cell (E) and perivascular astrocyte (As) that splits (arrowheads) creating a large expanded space (top, double head arrow) with deposits.  P, pericyte.  L, capillary lumen.  </a:t>
            </a:r>
            <a:r>
              <a:rPr lang="en-US" b="1" dirty="0"/>
              <a:t>Right. </a:t>
            </a:r>
            <a:r>
              <a:rPr lang="en-US" dirty="0"/>
              <a:t>Enlargement of boxed area shows a longitudinal banded fibril (long arrow) and packed fibrils in cross sections (short arrows) in the expanded space between the split thin BL. Scale bars, left, 1 µm; right, 300 nm.</a:t>
            </a:r>
          </a:p>
        </p:txBody>
      </p:sp>
      <p:sp>
        <p:nvSpPr>
          <p:cNvPr id="4" name="Slide Number Placeholder 3"/>
          <p:cNvSpPr>
            <a:spLocks noGrp="1"/>
          </p:cNvSpPr>
          <p:nvPr>
            <p:ph type="sldNum" sz="quarter" idx="5"/>
          </p:nvPr>
        </p:nvSpPr>
        <p:spPr/>
        <p:txBody>
          <a:bodyPr/>
          <a:lstStyle/>
          <a:p>
            <a:fld id="{D4B688BA-2C92-4FE3-9718-22E3F3C593B4}" type="slidenum">
              <a:rPr lang="en-US" smtClean="0"/>
              <a:t>21</a:t>
            </a:fld>
            <a:endParaRPr lang="en-US"/>
          </a:p>
        </p:txBody>
      </p:sp>
    </p:spTree>
    <p:extLst>
      <p:ext uri="{BB962C8B-B14F-4D97-AF65-F5344CB8AC3E}">
        <p14:creationId xmlns:p14="http://schemas.microsoft.com/office/powerpoint/2010/main" val="40734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45. </a:t>
            </a:r>
            <a:r>
              <a:rPr lang="en-US" dirty="0"/>
              <a:t>40-year-old female with no significant brain pathology.  Same case with Fig. 44.  </a:t>
            </a:r>
            <a:r>
              <a:rPr lang="en-US" b="1" dirty="0"/>
              <a:t>Left top.</a:t>
            </a:r>
            <a:r>
              <a:rPr lang="en-US" b="0" dirty="0"/>
              <a:t> A capillary in the frontal cortex has fused basal lamina (BL) and small spaces with fibrillary deposits between split BL of endothelial cell (E) and perivascular astrocyte (As).  P, pericyte; RBC, WBC, red and white blood cell in capillary lumen (L).  </a:t>
            </a:r>
            <a:r>
              <a:rPr lang="en-US" b="1" dirty="0"/>
              <a:t>Middle</a:t>
            </a:r>
            <a:r>
              <a:rPr lang="en-US" b="0" dirty="0"/>
              <a:t>. Enlargement of boxed area shows banded fibrils in the space (double head arrows) between split BL.  </a:t>
            </a:r>
            <a:r>
              <a:rPr lang="en-US" b="1" dirty="0"/>
              <a:t>Left bottom. </a:t>
            </a:r>
            <a:r>
              <a:rPr lang="en-US" dirty="0"/>
              <a:t>Immunoelectron microscopy of fibronectin in a capillary in the pons.  Note the fused basal lamina (BL) of endothelial cell (E) and perivascular astrocyte (As) splits (arrowhead) and gives rise to expanded space (double head arrow) with fibrillary deposits.  </a:t>
            </a:r>
            <a:r>
              <a:rPr lang="en-US" b="1" dirty="0"/>
              <a:t>Right. </a:t>
            </a:r>
            <a:r>
              <a:rPr lang="en-US" b="0" dirty="0"/>
              <a:t>Enlargement of boxed area shows localization of fibronectin to banded fibrils in the space between the thin split BL which is not labeled.  Arrows point to gold particles.  Ag, astrocytic glial fibrils.  Scale bars, left, 1 µm; middle, right, 300 nm.</a:t>
            </a:r>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3</a:t>
            </a:fld>
            <a:endParaRPr lang="en-US"/>
          </a:p>
        </p:txBody>
      </p:sp>
    </p:spTree>
    <p:extLst>
      <p:ext uri="{BB962C8B-B14F-4D97-AF65-F5344CB8AC3E}">
        <p14:creationId xmlns:p14="http://schemas.microsoft.com/office/powerpoint/2010/main" val="1070400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46. </a:t>
            </a:r>
            <a:r>
              <a:rPr lang="en-US" dirty="0"/>
              <a:t>41-year-old female, no significant brain pathology.  Same case as slide 57.  Superior frontal cortex.  Immunogold electron microcopy of fibronectin.  </a:t>
            </a:r>
            <a:r>
              <a:rPr lang="en-US" b="1" dirty="0"/>
              <a:t>Left</a:t>
            </a:r>
            <a:r>
              <a:rPr lang="en-US" dirty="0"/>
              <a:t>. A capillary with a large expanded spaces (double head arrows) between split basal lamina (BL) of endothelial cell (E), pericyte (P) and perivascular astrocyte (As) on one side of the vessel.  </a:t>
            </a:r>
            <a:r>
              <a:rPr lang="en-US" b="1" dirty="0"/>
              <a:t>Right. </a:t>
            </a:r>
            <a:r>
              <a:rPr lang="en-US" dirty="0"/>
              <a:t>Enlarged box area shows localization of fibronectin to banded fibrils (arrows point to gold particles) in the expanded space.  The split homogeneous BL remains thin. </a:t>
            </a:r>
          </a:p>
        </p:txBody>
      </p:sp>
      <p:sp>
        <p:nvSpPr>
          <p:cNvPr id="4" name="Slide Number Placeholder 3"/>
          <p:cNvSpPr>
            <a:spLocks noGrp="1"/>
          </p:cNvSpPr>
          <p:nvPr>
            <p:ph type="sldNum" sz="quarter" idx="5"/>
          </p:nvPr>
        </p:nvSpPr>
        <p:spPr/>
        <p:txBody>
          <a:bodyPr/>
          <a:lstStyle/>
          <a:p>
            <a:fld id="{D4B688BA-2C92-4FE3-9718-22E3F3C593B4}" type="slidenum">
              <a:rPr lang="en-US" smtClean="0"/>
              <a:t>4</a:t>
            </a:fld>
            <a:endParaRPr lang="en-US"/>
          </a:p>
        </p:txBody>
      </p:sp>
    </p:spTree>
    <p:extLst>
      <p:ext uri="{BB962C8B-B14F-4D97-AF65-F5344CB8AC3E}">
        <p14:creationId xmlns:p14="http://schemas.microsoft.com/office/powerpoint/2010/main" val="2543131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47. </a:t>
            </a:r>
            <a:r>
              <a:rPr lang="en-US" dirty="0"/>
              <a:t>42-year-old female with frontotemporal degeneration. Thalamus. </a:t>
            </a:r>
            <a:r>
              <a:rPr lang="en-US" b="1" dirty="0"/>
              <a:t>Left.</a:t>
            </a:r>
            <a:r>
              <a:rPr lang="en-US" b="0" dirty="0"/>
              <a:t> Cross section of a capillary with large and small expanded spaces (double head arrows) between split basal lamina (BL) of endothelial cell (E), pericyte (P) and perivascular astrocyte (As).  Arrowheads point to splitting of BL from fused BL.  Ax, myelinated axon.  L, capillary lumen.  </a:t>
            </a:r>
            <a:r>
              <a:rPr lang="en-US" b="1" dirty="0"/>
              <a:t>Right.  </a:t>
            </a:r>
            <a:r>
              <a:rPr lang="en-US" b="0" dirty="0"/>
              <a:t>Enlarged box area shows banded fibrils (arrows) in the expanded space between split BL.  Scale bar, 0.2 </a:t>
            </a:r>
            <a:r>
              <a:rPr lang="en-US" b="0" dirty="0" err="1"/>
              <a:t>μm</a:t>
            </a:r>
            <a:r>
              <a:rPr lang="en-US" b="0" dirty="0"/>
              <a:t>.  </a:t>
            </a:r>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5</a:t>
            </a:fld>
            <a:endParaRPr lang="en-US"/>
          </a:p>
        </p:txBody>
      </p:sp>
    </p:spTree>
    <p:extLst>
      <p:ext uri="{BB962C8B-B14F-4D97-AF65-F5344CB8AC3E}">
        <p14:creationId xmlns:p14="http://schemas.microsoft.com/office/powerpoint/2010/main" val="1910062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48. </a:t>
            </a:r>
            <a:r>
              <a:rPr lang="en-US" b="0" dirty="0"/>
              <a:t>42-year-old male with frontotemporal degeneration.  Frontal cortex gray matter.  Immunoelectron microscopy of collagen type IV.  </a:t>
            </a:r>
            <a:r>
              <a:rPr lang="en-US" b="1" dirty="0"/>
              <a:t>Left.  </a:t>
            </a:r>
            <a:r>
              <a:rPr lang="en-US" b="0" dirty="0"/>
              <a:t>A capillary with homogeneous basal lamina (BL) of endothelial cell (E), pericyte (P) and perivascular astrocyte (As).  Upper left BL is a tangential section.  L, capillary lumen.  </a:t>
            </a:r>
            <a:r>
              <a:rPr lang="en-US" b="1" dirty="0"/>
              <a:t>Right.  </a:t>
            </a:r>
            <a:r>
              <a:rPr lang="en-US" b="0" dirty="0"/>
              <a:t>Enlargement of boxed area reveals fibrillar collagens (long arrows) in the homogeneous BL which is heavily labeled with collagen type IV antibody (short arrows point to some gold particles). Note the absence of gold particles from fibrillar collagens. </a:t>
            </a:r>
          </a:p>
        </p:txBody>
      </p:sp>
      <p:sp>
        <p:nvSpPr>
          <p:cNvPr id="4" name="Slide Number Placeholder 3"/>
          <p:cNvSpPr>
            <a:spLocks noGrp="1"/>
          </p:cNvSpPr>
          <p:nvPr>
            <p:ph type="sldNum" sz="quarter" idx="5"/>
          </p:nvPr>
        </p:nvSpPr>
        <p:spPr/>
        <p:txBody>
          <a:bodyPr/>
          <a:lstStyle/>
          <a:p>
            <a:fld id="{D4B688BA-2C92-4FE3-9718-22E3F3C593B4}" type="slidenum">
              <a:rPr lang="en-US" smtClean="0"/>
              <a:t>6</a:t>
            </a:fld>
            <a:endParaRPr lang="en-US"/>
          </a:p>
        </p:txBody>
      </p:sp>
    </p:spTree>
    <p:extLst>
      <p:ext uri="{BB962C8B-B14F-4D97-AF65-F5344CB8AC3E}">
        <p14:creationId xmlns:p14="http://schemas.microsoft.com/office/powerpoint/2010/main" val="1364805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49. </a:t>
            </a:r>
            <a:r>
              <a:rPr lang="en-US" b="0" dirty="0"/>
              <a:t>45-year-old male with frontotemporal degeneration with </a:t>
            </a:r>
            <a:r>
              <a:rPr lang="en-US" b="0" baseline="0" dirty="0"/>
              <a:t>tauopathy.  S</a:t>
            </a:r>
            <a:r>
              <a:rPr lang="en-US" b="0" dirty="0"/>
              <a:t>uperior front cortex.  </a:t>
            </a:r>
            <a:r>
              <a:rPr lang="en-US" b="1" dirty="0"/>
              <a:t>Left. </a:t>
            </a:r>
            <a:r>
              <a:rPr lang="en-US" b="0" dirty="0"/>
              <a:t>Cross section of a capillary wrapped with fused and split basal lamina (BL) of endothelial cell (E), pericyte (P) and perivascular astrocyte (As).  Arrowheads point to splitting of fused BL.  L, capillary lumen.  Scale bar, </a:t>
            </a:r>
            <a:r>
              <a:rPr lang="el-GR" b="0" dirty="0"/>
              <a:t>1 μ</a:t>
            </a:r>
            <a:r>
              <a:rPr lang="en-US" b="0" dirty="0" err="1"/>
              <a:t>m.</a:t>
            </a:r>
            <a:r>
              <a:rPr lang="en-US" b="0" dirty="0"/>
              <a:t>  </a:t>
            </a:r>
            <a:r>
              <a:rPr lang="en-US" b="1" dirty="0"/>
              <a:t>Right.  </a:t>
            </a:r>
            <a:r>
              <a:rPr lang="en-US" b="0" dirty="0"/>
              <a:t>Enlarged box area shows banded fibrils (arrows) in the expanded space between split BL. </a:t>
            </a:r>
            <a:endParaRPr lang="en-US" b="1" dirty="0"/>
          </a:p>
        </p:txBody>
      </p:sp>
      <p:sp>
        <p:nvSpPr>
          <p:cNvPr id="4" name="Slide Number Placeholder 3"/>
          <p:cNvSpPr>
            <a:spLocks noGrp="1"/>
          </p:cNvSpPr>
          <p:nvPr>
            <p:ph type="sldNum" sz="quarter" idx="5"/>
          </p:nvPr>
        </p:nvSpPr>
        <p:spPr/>
        <p:txBody>
          <a:bodyPr/>
          <a:lstStyle/>
          <a:p>
            <a:fld id="{D4B688BA-2C92-4FE3-9718-22E3F3C593B4}" type="slidenum">
              <a:rPr lang="en-US" smtClean="0"/>
              <a:t>7</a:t>
            </a:fld>
            <a:endParaRPr lang="en-US"/>
          </a:p>
        </p:txBody>
      </p:sp>
    </p:spTree>
    <p:extLst>
      <p:ext uri="{BB962C8B-B14F-4D97-AF65-F5344CB8AC3E}">
        <p14:creationId xmlns:p14="http://schemas.microsoft.com/office/powerpoint/2010/main" val="2179852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50. </a:t>
            </a:r>
            <a:r>
              <a:rPr lang="en-US" dirty="0"/>
              <a:t>45-year-old male with frontotemporal degeneration with tauopathy.  Same case as previous figure.  Superior front cortex.  Immunogold electron microscopy of fibronectin. </a:t>
            </a:r>
            <a:r>
              <a:rPr lang="en-US" b="1" dirty="0"/>
              <a:t>Left. </a:t>
            </a:r>
            <a:r>
              <a:rPr lang="en-US" dirty="0"/>
              <a:t>A capillary has fused and split basal lamina (BL) of endothelial cell (E) and perivascular astrocyte (As).  Double head arrows indicate expanded spaces between split BL.  RBC, red blood cells in the capillary lumen.  Scale bar, 1 </a:t>
            </a:r>
            <a:r>
              <a:rPr lang="el-GR" dirty="0"/>
              <a:t>μ</a:t>
            </a:r>
            <a:r>
              <a:rPr lang="en-US" dirty="0" err="1"/>
              <a:t>m.</a:t>
            </a:r>
            <a:r>
              <a:rPr lang="en-US" dirty="0"/>
              <a:t>  </a:t>
            </a:r>
            <a:r>
              <a:rPr lang="en-US" b="1" dirty="0"/>
              <a:t>Middle, Right. </a:t>
            </a:r>
            <a:r>
              <a:rPr lang="en-US" dirty="0"/>
              <a:t>Enlarged box areas shows localization of fibronectin to banded fibrils (arrows point to gold particles) in the expanded space.  </a:t>
            </a:r>
            <a:r>
              <a:rPr lang="en-US" b="0" dirty="0"/>
              <a:t>Scale bars are the same for both panels.. </a:t>
            </a:r>
          </a:p>
        </p:txBody>
      </p:sp>
      <p:sp>
        <p:nvSpPr>
          <p:cNvPr id="4" name="Slide Number Placeholder 3"/>
          <p:cNvSpPr>
            <a:spLocks noGrp="1"/>
          </p:cNvSpPr>
          <p:nvPr>
            <p:ph type="sldNum" sz="quarter" idx="5"/>
          </p:nvPr>
        </p:nvSpPr>
        <p:spPr/>
        <p:txBody>
          <a:bodyPr/>
          <a:lstStyle/>
          <a:p>
            <a:fld id="{D4B688BA-2C92-4FE3-9718-22E3F3C593B4}" type="slidenum">
              <a:rPr lang="en-US" smtClean="0"/>
              <a:t>8</a:t>
            </a:fld>
            <a:endParaRPr lang="en-US"/>
          </a:p>
        </p:txBody>
      </p:sp>
    </p:spTree>
    <p:extLst>
      <p:ext uri="{BB962C8B-B14F-4D97-AF65-F5344CB8AC3E}">
        <p14:creationId xmlns:p14="http://schemas.microsoft.com/office/powerpoint/2010/main" val="234411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 51. </a:t>
            </a:r>
            <a:r>
              <a:rPr lang="en-US" dirty="0"/>
              <a:t>47-year-old male, no significant brain pathology. Cerebellum, vermis, granular layer.  Immunohistochemistry of collagen type I, III, IV (Col 1, Col 3, Col 4) in serial sections of the same field with arrowheads pointing to the same large vessel.  Note Col 4 outlines the vessel and the endothelial basal lamina (long arrows), whereas Col 3 and Col 1 immunostain the vascular media that normally contain fibrillar collagens surrounding vascular smooth muscle cells.  Importantly, many Col 4 immunostained microvessels are also stained with Col 3 and Col 1 antibody (arrows).  L, vascular lumen.  Scale bar, 50 µ</a:t>
            </a:r>
            <a:r>
              <a:rPr lang="en-US" dirty="0" err="1"/>
              <a:t>m.</a:t>
            </a:r>
            <a:endParaRPr lang="en-US" dirty="0"/>
          </a:p>
        </p:txBody>
      </p:sp>
      <p:sp>
        <p:nvSpPr>
          <p:cNvPr id="4" name="Slide Number Placeholder 3"/>
          <p:cNvSpPr>
            <a:spLocks noGrp="1"/>
          </p:cNvSpPr>
          <p:nvPr>
            <p:ph type="sldNum" sz="quarter" idx="5"/>
          </p:nvPr>
        </p:nvSpPr>
        <p:spPr/>
        <p:txBody>
          <a:bodyPr/>
          <a:lstStyle/>
          <a:p>
            <a:fld id="{D4B688BA-2C92-4FE3-9718-22E3F3C593B4}" type="slidenum">
              <a:rPr lang="en-US" smtClean="0"/>
              <a:t>9</a:t>
            </a:fld>
            <a:endParaRPr lang="en-US"/>
          </a:p>
        </p:txBody>
      </p:sp>
    </p:spTree>
    <p:extLst>
      <p:ext uri="{BB962C8B-B14F-4D97-AF65-F5344CB8AC3E}">
        <p14:creationId xmlns:p14="http://schemas.microsoft.com/office/powerpoint/2010/main" val="3381138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11FD1-270F-26B7-E313-33C7FB4635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0B4174-F0FC-6F0E-1196-4CC4AB4B2D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C0F606-FDBC-4BF8-E5EF-E14EE37FF438}"/>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856E5C3C-1B10-AAEA-EB34-9458CC7F7B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6E3AC-3B60-D217-7179-3E62D070844B}"/>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350556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4BBA-4778-E356-797D-ED7E83E40C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4FAC2B-68F0-8EC3-EA84-D3C43E5A69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BE05BC-30C8-F6E7-F6D5-B7868828EBB4}"/>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A094B0F2-9DD2-5C56-D955-CD40EF8C8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3088F0-1427-E057-60AD-1045DC79AF20}"/>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36975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E879E-9D09-3EDB-C83F-B974E1944F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245EE6-2BEC-0887-2B81-FF001FBF12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CDD732-47E3-2003-4BA0-58968E83A3E1}"/>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097EBA1B-085E-535A-E734-48FB14ADF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9469F6-3654-8FF4-36F1-AA5EA3C5576C}"/>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6661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FB433-3138-FCA7-BD09-73D926F038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810CFB-7990-4A25-8CBA-457380B1A8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14413C-E5B1-A22C-AAEB-E6E9986BD156}"/>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57A2B272-860F-EF08-8B9A-B5D0E87AB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3BD49-66D6-443E-4906-54AA53180012}"/>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20915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FC2D6-30E2-DA88-FEDA-361C0C64DF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6B8432-E660-B520-86A6-21A30285FA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9E8D28-CAC8-02BC-AE74-2846FE06A53A}"/>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BC7EFA6D-98FB-9D61-7D42-EC1FB2E2D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F5498-4362-7670-B7A2-D52972A02B42}"/>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80987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4D21B-3E3B-C9FA-8F9A-4DF3F96B91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67980E-2C13-9722-8C36-A18971C91D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4C54A4-E899-80A4-FC65-E756AF827D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C0C2EF-3575-D78D-30EB-1E1B8AB66680}"/>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6" name="Footer Placeholder 5">
            <a:extLst>
              <a:ext uri="{FF2B5EF4-FFF2-40B4-BE49-F238E27FC236}">
                <a16:creationId xmlns:a16="http://schemas.microsoft.com/office/drawing/2014/main" id="{DF488BAC-8698-A18C-E619-AFBA524AE0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632A97-14A0-A282-EE92-36E6A62697B7}"/>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832412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38DC6-7815-570E-44D4-8903015A6D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17EEE2-B30C-114B-F5EA-7453A2E1D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8B97C-8AA1-834F-CFE9-8E82FA0C6F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1E6014-242B-6CDD-79E0-B556EFF93A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DA3511-B952-7123-2E52-F24992210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B12774-0250-358A-7880-47E67710A23A}"/>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8" name="Footer Placeholder 7">
            <a:extLst>
              <a:ext uri="{FF2B5EF4-FFF2-40B4-BE49-F238E27FC236}">
                <a16:creationId xmlns:a16="http://schemas.microsoft.com/office/drawing/2014/main" id="{62BB9E8A-E22A-91B5-B508-86717BD552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B0DC1A-B5F0-E8FD-1F70-665815725419}"/>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317759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BADA0-8882-39CA-6D64-924168205A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04756F-CC95-084B-6BC8-26DD04F08E89}"/>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4" name="Footer Placeholder 3">
            <a:extLst>
              <a:ext uri="{FF2B5EF4-FFF2-40B4-BE49-F238E27FC236}">
                <a16:creationId xmlns:a16="http://schemas.microsoft.com/office/drawing/2014/main" id="{676BE17A-D910-8CED-8DBE-D6B3FBFC4E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FDC17C-53F6-DBB9-719E-EE07B3755AF2}"/>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951875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2F2B4E-7E3D-B150-0BE4-4E0F95F9BDEE}"/>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3" name="Footer Placeholder 2">
            <a:extLst>
              <a:ext uri="{FF2B5EF4-FFF2-40B4-BE49-F238E27FC236}">
                <a16:creationId xmlns:a16="http://schemas.microsoft.com/office/drawing/2014/main" id="{76E3B4CF-4782-D0AA-68E9-D7E4D3A883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D37CAD-81F2-0726-162A-ACD848720C18}"/>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399566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2632-B350-2543-2E35-0F1BEF9CA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5EA41F-166F-8F04-02C8-8F64D33D8C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D955D4-D7FE-2E26-5C1D-279C83F20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68C11F-6124-EF72-CFFE-6B0306BADA51}"/>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6" name="Footer Placeholder 5">
            <a:extLst>
              <a:ext uri="{FF2B5EF4-FFF2-40B4-BE49-F238E27FC236}">
                <a16:creationId xmlns:a16="http://schemas.microsoft.com/office/drawing/2014/main" id="{DC60502C-548B-50CB-C9E8-CC2E4D954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7AAF5E-42BA-E6E6-5B3B-D88B63DB17E9}"/>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2699356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1D305-A0ED-80F9-C125-B341231F28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83B8D4-46DC-52DC-B6C8-6824E7219F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19E106-FB59-32F2-2FDD-E9C73FA47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A9C0FC-C42A-9119-BD1C-AEE3258277EA}"/>
              </a:ext>
            </a:extLst>
          </p:cNvPr>
          <p:cNvSpPr>
            <a:spLocks noGrp="1"/>
          </p:cNvSpPr>
          <p:nvPr>
            <p:ph type="dt" sz="half" idx="10"/>
          </p:nvPr>
        </p:nvSpPr>
        <p:spPr/>
        <p:txBody>
          <a:bodyPr/>
          <a:lstStyle/>
          <a:p>
            <a:fld id="{80E7293F-0F6C-4C74-861D-ACF65641AF37}" type="datetimeFigureOut">
              <a:rPr lang="en-US" smtClean="0"/>
              <a:t>2/14/2025</a:t>
            </a:fld>
            <a:endParaRPr lang="en-US"/>
          </a:p>
        </p:txBody>
      </p:sp>
      <p:sp>
        <p:nvSpPr>
          <p:cNvPr id="6" name="Footer Placeholder 5">
            <a:extLst>
              <a:ext uri="{FF2B5EF4-FFF2-40B4-BE49-F238E27FC236}">
                <a16:creationId xmlns:a16="http://schemas.microsoft.com/office/drawing/2014/main" id="{46653075-0DC5-8650-5E47-AD5FDBF7F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E5DA45-B9DE-8DD8-6E78-A14E05AF0979}"/>
              </a:ext>
            </a:extLst>
          </p:cNvPr>
          <p:cNvSpPr>
            <a:spLocks noGrp="1"/>
          </p:cNvSpPr>
          <p:nvPr>
            <p:ph type="sldNum" sz="quarter" idx="12"/>
          </p:nvPr>
        </p:nvSpPr>
        <p:spPr/>
        <p:txBody>
          <a:bodyPr/>
          <a:lstStyle/>
          <a:p>
            <a:fld id="{6DDA7B76-E296-4876-B796-81410C6B1784}" type="slidenum">
              <a:rPr lang="en-US" smtClean="0"/>
              <a:t>‹#›</a:t>
            </a:fld>
            <a:endParaRPr lang="en-US"/>
          </a:p>
        </p:txBody>
      </p:sp>
    </p:spTree>
    <p:extLst>
      <p:ext uri="{BB962C8B-B14F-4D97-AF65-F5344CB8AC3E}">
        <p14:creationId xmlns:p14="http://schemas.microsoft.com/office/powerpoint/2010/main" val="71803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1B044-CA3F-CD6F-5732-3F58C07F12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98B293-4235-8D1E-EF00-FC94152D7C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023A1-AAB4-954C-06AD-4E53B04C5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E7293F-0F6C-4C74-861D-ACF65641AF37}" type="datetimeFigureOut">
              <a:rPr lang="en-US" smtClean="0"/>
              <a:t>2/14/2025</a:t>
            </a:fld>
            <a:endParaRPr lang="en-US"/>
          </a:p>
        </p:txBody>
      </p:sp>
      <p:sp>
        <p:nvSpPr>
          <p:cNvPr id="5" name="Footer Placeholder 4">
            <a:extLst>
              <a:ext uri="{FF2B5EF4-FFF2-40B4-BE49-F238E27FC236}">
                <a16:creationId xmlns:a16="http://schemas.microsoft.com/office/drawing/2014/main" id="{21490B23-1A74-F801-1389-B2751977C6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A4348C-5D88-947A-CE14-995345B5C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A7B76-E296-4876-B796-81410C6B1784}" type="slidenum">
              <a:rPr lang="en-US" smtClean="0"/>
              <a:t>‹#›</a:t>
            </a:fld>
            <a:endParaRPr lang="en-US"/>
          </a:p>
        </p:txBody>
      </p:sp>
    </p:spTree>
    <p:extLst>
      <p:ext uri="{BB962C8B-B14F-4D97-AF65-F5344CB8AC3E}">
        <p14:creationId xmlns:p14="http://schemas.microsoft.com/office/powerpoint/2010/main" val="197196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28.png"/><Relationship Id="rId4" Type="http://schemas.microsoft.com/office/2007/relationships/hdphoto" Target="../media/hdphoto10.wdp"/></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5.png"/><Relationship Id="rId12" Type="http://schemas.microsoft.com/office/2007/relationships/hdphoto" Target="../media/hdphoto5.wdp"/><Relationship Id="rId2" Type="http://schemas.openxmlformats.org/officeDocument/2006/relationships/notesSlide" Target="../notesSlides/notesSlide2.xml"/><Relationship Id="rId16"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7.png"/><Relationship Id="rId5" Type="http://schemas.openxmlformats.org/officeDocument/2006/relationships/image" Target="../media/image4.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24.png"/><Relationship Id="rId4" Type="http://schemas.microsoft.com/office/2007/relationships/hdphoto" Target="../media/hdphoto7.wdp"/><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1C561947-B598-0DEC-E898-A295690262F3}"/>
              </a:ext>
            </a:extLst>
          </p:cNvPr>
          <p:cNvGrpSpPr/>
          <p:nvPr/>
        </p:nvGrpSpPr>
        <p:grpSpPr>
          <a:xfrm>
            <a:off x="63060" y="84079"/>
            <a:ext cx="12065880" cy="6689840"/>
            <a:chOff x="63060" y="84079"/>
            <a:chExt cx="12065880" cy="6689840"/>
          </a:xfrm>
        </p:grpSpPr>
        <p:grpSp>
          <p:nvGrpSpPr>
            <p:cNvPr id="10" name="Group 9">
              <a:extLst>
                <a:ext uri="{FF2B5EF4-FFF2-40B4-BE49-F238E27FC236}">
                  <a16:creationId xmlns:a16="http://schemas.microsoft.com/office/drawing/2014/main" id="{5DB75A7A-1512-6958-1BDE-BCECD048C9D3}"/>
                </a:ext>
              </a:extLst>
            </p:cNvPr>
            <p:cNvGrpSpPr/>
            <p:nvPr/>
          </p:nvGrpSpPr>
          <p:grpSpPr>
            <a:xfrm>
              <a:off x="5599190" y="84079"/>
              <a:ext cx="6529750" cy="6689840"/>
              <a:chOff x="5599190" y="84080"/>
              <a:chExt cx="6529750" cy="6689840"/>
            </a:xfrm>
          </p:grpSpPr>
          <p:pic>
            <p:nvPicPr>
              <p:cNvPr id="3" name="Picture 2">
                <a:extLst>
                  <a:ext uri="{FF2B5EF4-FFF2-40B4-BE49-F238E27FC236}">
                    <a16:creationId xmlns:a16="http://schemas.microsoft.com/office/drawing/2014/main" id="{6D6E3C90-39B9-5300-E2FA-66774A7BB6C6}"/>
                  </a:ext>
                </a:extLst>
              </p:cNvPr>
              <p:cNvPicPr>
                <a:picLocks noChangeAspect="1"/>
              </p:cNvPicPr>
              <p:nvPr/>
            </p:nvPicPr>
            <p:blipFill rotWithShape="1">
              <a:blip r:embed="rId3"/>
              <a:srcRect r="4080"/>
              <a:stretch/>
            </p:blipFill>
            <p:spPr>
              <a:xfrm>
                <a:off x="5599190" y="84080"/>
                <a:ext cx="6529750" cy="6689840"/>
              </a:xfrm>
              <a:prstGeom prst="rect">
                <a:avLst/>
              </a:prstGeom>
            </p:spPr>
          </p:pic>
          <p:sp>
            <p:nvSpPr>
              <p:cNvPr id="4" name="TextBox 3">
                <a:extLst>
                  <a:ext uri="{FF2B5EF4-FFF2-40B4-BE49-F238E27FC236}">
                    <a16:creationId xmlns:a16="http://schemas.microsoft.com/office/drawing/2014/main" id="{0981D2C1-F2AD-9C76-3E43-E23BF417980B}"/>
                  </a:ext>
                </a:extLst>
              </p:cNvPr>
              <p:cNvSpPr txBox="1"/>
              <p:nvPr/>
            </p:nvSpPr>
            <p:spPr>
              <a:xfrm>
                <a:off x="7532916" y="2063932"/>
                <a:ext cx="335348" cy="461665"/>
              </a:xfrm>
              <a:prstGeom prst="rect">
                <a:avLst/>
              </a:prstGeom>
              <a:noFill/>
            </p:spPr>
            <p:txBody>
              <a:bodyPr wrap="none" rtlCol="0">
                <a:spAutoFit/>
              </a:bodyPr>
              <a:lstStyle/>
              <a:p>
                <a:r>
                  <a:rPr lang="en-US" sz="2400" b="1" dirty="0"/>
                  <a:t>E</a:t>
                </a:r>
              </a:p>
            </p:txBody>
          </p:sp>
          <p:sp>
            <p:nvSpPr>
              <p:cNvPr id="6" name="TextBox 5">
                <a:extLst>
                  <a:ext uri="{FF2B5EF4-FFF2-40B4-BE49-F238E27FC236}">
                    <a16:creationId xmlns:a16="http://schemas.microsoft.com/office/drawing/2014/main" id="{71C22C9B-B2E6-D417-0D81-7CC0CE988576}"/>
                  </a:ext>
                </a:extLst>
              </p:cNvPr>
              <p:cNvSpPr txBox="1"/>
              <p:nvPr/>
            </p:nvSpPr>
            <p:spPr>
              <a:xfrm>
                <a:off x="11046402" y="2160027"/>
                <a:ext cx="494046" cy="461665"/>
              </a:xfrm>
              <a:prstGeom prst="rect">
                <a:avLst/>
              </a:prstGeom>
              <a:noFill/>
            </p:spPr>
            <p:txBody>
              <a:bodyPr wrap="none" rtlCol="0">
                <a:spAutoFit/>
              </a:bodyPr>
              <a:lstStyle/>
              <a:p>
                <a:r>
                  <a:rPr lang="en-US" sz="2400" b="1" dirty="0"/>
                  <a:t>As</a:t>
                </a:r>
              </a:p>
            </p:txBody>
          </p:sp>
          <p:sp>
            <p:nvSpPr>
              <p:cNvPr id="8" name="TextBox 7">
                <a:extLst>
                  <a:ext uri="{FF2B5EF4-FFF2-40B4-BE49-F238E27FC236}">
                    <a16:creationId xmlns:a16="http://schemas.microsoft.com/office/drawing/2014/main" id="{816DB292-CE30-750E-025E-E14319C6C205}"/>
                  </a:ext>
                </a:extLst>
              </p:cNvPr>
              <p:cNvSpPr txBox="1"/>
              <p:nvPr/>
            </p:nvSpPr>
            <p:spPr>
              <a:xfrm>
                <a:off x="6779896" y="2855964"/>
                <a:ext cx="314510" cy="461665"/>
              </a:xfrm>
              <a:prstGeom prst="rect">
                <a:avLst/>
              </a:prstGeom>
              <a:noFill/>
            </p:spPr>
            <p:txBody>
              <a:bodyPr wrap="none" rtlCol="0">
                <a:spAutoFit/>
              </a:bodyPr>
              <a:lstStyle/>
              <a:p>
                <a:r>
                  <a:rPr lang="en-US" sz="2400" b="1" dirty="0"/>
                  <a:t>L</a:t>
                </a:r>
              </a:p>
            </p:txBody>
          </p:sp>
          <p:cxnSp>
            <p:nvCxnSpPr>
              <p:cNvPr id="12" name="Straight Arrow Connector 11">
                <a:extLst>
                  <a:ext uri="{FF2B5EF4-FFF2-40B4-BE49-F238E27FC236}">
                    <a16:creationId xmlns:a16="http://schemas.microsoft.com/office/drawing/2014/main" id="{57542BEE-4B19-9544-06AA-E6993415E66E}"/>
                  </a:ext>
                </a:extLst>
              </p:cNvPr>
              <p:cNvCxnSpPr/>
              <p:nvPr/>
            </p:nvCxnSpPr>
            <p:spPr>
              <a:xfrm flipV="1">
                <a:off x="8011886" y="5242560"/>
                <a:ext cx="0" cy="60089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FEF054F0-9410-4638-7906-BECB75DC45B1}"/>
                  </a:ext>
                </a:extLst>
              </p:cNvPr>
              <p:cNvCxnSpPr/>
              <p:nvPr/>
            </p:nvCxnSpPr>
            <p:spPr>
              <a:xfrm flipH="1" flipV="1">
                <a:off x="6618514" y="5948854"/>
                <a:ext cx="475892" cy="21681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D63963CA-FA43-57AE-EF7E-40E653AA5855}"/>
                  </a:ext>
                </a:extLst>
              </p:cNvPr>
              <p:cNvCxnSpPr/>
              <p:nvPr/>
            </p:nvCxnSpPr>
            <p:spPr>
              <a:xfrm flipH="1">
                <a:off x="7094406" y="670560"/>
                <a:ext cx="281754" cy="41801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3D7AE539-FF28-0402-6D41-91A5E5B5C702}"/>
                  </a:ext>
                </a:extLst>
              </p:cNvPr>
              <p:cNvCxnSpPr/>
              <p:nvPr/>
            </p:nvCxnSpPr>
            <p:spPr>
              <a:xfrm>
                <a:off x="9779726" y="3016466"/>
                <a:ext cx="200297"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090D4757-60B7-E753-8DF4-EDEB7CBE3F40}"/>
                  </a:ext>
                </a:extLst>
              </p:cNvPr>
              <p:cNvCxnSpPr/>
              <p:nvPr/>
            </p:nvCxnSpPr>
            <p:spPr>
              <a:xfrm flipV="1">
                <a:off x="10067109" y="3936274"/>
                <a:ext cx="60960" cy="18288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2F375C54-8F7B-BB11-8E99-A94540ECD112}"/>
                  </a:ext>
                </a:extLst>
              </p:cNvPr>
              <p:cNvSpPr txBox="1"/>
              <p:nvPr/>
            </p:nvSpPr>
            <p:spPr>
              <a:xfrm>
                <a:off x="9547588" y="1410779"/>
                <a:ext cx="487634" cy="461665"/>
              </a:xfrm>
              <a:prstGeom prst="rect">
                <a:avLst/>
              </a:prstGeom>
              <a:noFill/>
            </p:spPr>
            <p:txBody>
              <a:bodyPr wrap="none" rtlCol="0">
                <a:spAutoFit/>
              </a:bodyPr>
              <a:lstStyle/>
              <a:p>
                <a:r>
                  <a:rPr lang="en-US" sz="2400" b="1" dirty="0"/>
                  <a:t>BL</a:t>
                </a:r>
              </a:p>
            </p:txBody>
          </p:sp>
          <p:sp>
            <p:nvSpPr>
              <p:cNvPr id="22" name="TextBox 21">
                <a:extLst>
                  <a:ext uri="{FF2B5EF4-FFF2-40B4-BE49-F238E27FC236}">
                    <a16:creationId xmlns:a16="http://schemas.microsoft.com/office/drawing/2014/main" id="{EE378B30-55E3-1FD9-5FDE-4DD3ADE8178A}"/>
                  </a:ext>
                </a:extLst>
              </p:cNvPr>
              <p:cNvSpPr txBox="1"/>
              <p:nvPr/>
            </p:nvSpPr>
            <p:spPr>
              <a:xfrm>
                <a:off x="9265965" y="5633224"/>
                <a:ext cx="487634" cy="461665"/>
              </a:xfrm>
              <a:prstGeom prst="rect">
                <a:avLst/>
              </a:prstGeom>
              <a:noFill/>
            </p:spPr>
            <p:txBody>
              <a:bodyPr wrap="none" rtlCol="0">
                <a:spAutoFit/>
              </a:bodyPr>
              <a:lstStyle/>
              <a:p>
                <a:r>
                  <a:rPr lang="en-US" sz="2400" b="1" dirty="0"/>
                  <a:t>BL</a:t>
                </a:r>
              </a:p>
            </p:txBody>
          </p:sp>
          <p:cxnSp>
            <p:nvCxnSpPr>
              <p:cNvPr id="24" name="Straight Connector 23">
                <a:extLst>
                  <a:ext uri="{FF2B5EF4-FFF2-40B4-BE49-F238E27FC236}">
                    <a16:creationId xmlns:a16="http://schemas.microsoft.com/office/drawing/2014/main" id="{1BCAF51D-8247-BF83-272A-19950C729C0F}"/>
                  </a:ext>
                </a:extLst>
              </p:cNvPr>
              <p:cNvCxnSpPr/>
              <p:nvPr/>
            </p:nvCxnSpPr>
            <p:spPr>
              <a:xfrm>
                <a:off x="8708571" y="4998720"/>
                <a:ext cx="627018" cy="731520"/>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7DE3EF4E-C38B-1D3E-7573-8909324BFF0C}"/>
                  </a:ext>
                </a:extLst>
              </p:cNvPr>
              <p:cNvCxnSpPr/>
              <p:nvPr/>
            </p:nvCxnSpPr>
            <p:spPr>
              <a:xfrm flipH="1">
                <a:off x="9659396" y="5172891"/>
                <a:ext cx="438193" cy="574766"/>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234B703D-FE6C-E855-7571-E9C48BC17186}"/>
                  </a:ext>
                </a:extLst>
              </p:cNvPr>
              <p:cNvCxnSpPr/>
              <p:nvPr/>
            </p:nvCxnSpPr>
            <p:spPr>
              <a:xfrm flipH="1">
                <a:off x="8587791" y="1764583"/>
                <a:ext cx="1009055" cy="703799"/>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85678DBD-8626-D192-08C0-935F9D8B96AE}"/>
                  </a:ext>
                </a:extLst>
              </p:cNvPr>
              <p:cNvCxnSpPr/>
              <p:nvPr/>
            </p:nvCxnSpPr>
            <p:spPr>
              <a:xfrm>
                <a:off x="9878492" y="1764583"/>
                <a:ext cx="156730" cy="761013"/>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3" name="Group 12">
              <a:extLst>
                <a:ext uri="{FF2B5EF4-FFF2-40B4-BE49-F238E27FC236}">
                  <a16:creationId xmlns:a16="http://schemas.microsoft.com/office/drawing/2014/main" id="{0C442D05-524E-A232-D237-9F26C80ABC66}"/>
                </a:ext>
              </a:extLst>
            </p:cNvPr>
            <p:cNvGrpSpPr/>
            <p:nvPr/>
          </p:nvGrpSpPr>
          <p:grpSpPr>
            <a:xfrm>
              <a:off x="63060" y="496612"/>
              <a:ext cx="5441654" cy="5864775"/>
              <a:chOff x="63060" y="84079"/>
              <a:chExt cx="5441654" cy="5864775"/>
            </a:xfrm>
          </p:grpSpPr>
          <p:pic>
            <p:nvPicPr>
              <p:cNvPr id="2" name="Picture 1">
                <a:extLst>
                  <a:ext uri="{FF2B5EF4-FFF2-40B4-BE49-F238E27FC236}">
                    <a16:creationId xmlns:a16="http://schemas.microsoft.com/office/drawing/2014/main" id="{B4A41067-B324-38D1-AF57-9B3E3A36560D}"/>
                  </a:ext>
                </a:extLst>
              </p:cNvPr>
              <p:cNvPicPr>
                <a:picLocks noChangeAspect="1"/>
              </p:cNvPicPr>
              <p:nvPr/>
            </p:nvPicPr>
            <p:blipFill rotWithShape="1">
              <a:blip r:embed="rId4"/>
              <a:srcRect l="12796" t="16092" r="9812"/>
              <a:stretch/>
            </p:blipFill>
            <p:spPr>
              <a:xfrm>
                <a:off x="63060" y="84079"/>
                <a:ext cx="5441654" cy="5864775"/>
              </a:xfrm>
              <a:prstGeom prst="rect">
                <a:avLst/>
              </a:prstGeom>
            </p:spPr>
          </p:pic>
          <p:cxnSp>
            <p:nvCxnSpPr>
              <p:cNvPr id="5" name="Straight Connector 4">
                <a:extLst>
                  <a:ext uri="{FF2B5EF4-FFF2-40B4-BE49-F238E27FC236}">
                    <a16:creationId xmlns:a16="http://schemas.microsoft.com/office/drawing/2014/main" id="{FC27AF58-95F3-1D01-0165-55C6BEF0840F}"/>
                  </a:ext>
                </a:extLst>
              </p:cNvPr>
              <p:cNvCxnSpPr/>
              <p:nvPr/>
            </p:nvCxnSpPr>
            <p:spPr>
              <a:xfrm>
                <a:off x="2861187" y="1319981"/>
                <a:ext cx="1467465" cy="1526458"/>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B702AED1-AE52-91A2-9401-C45E8D42CF6E}"/>
                  </a:ext>
                </a:extLst>
              </p:cNvPr>
              <p:cNvCxnSpPr/>
              <p:nvPr/>
            </p:nvCxnSpPr>
            <p:spPr>
              <a:xfrm flipV="1">
                <a:off x="4322199" y="1764583"/>
                <a:ext cx="1153940" cy="1091381"/>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75D787C3-A247-DFE7-C73B-1B674984F748}"/>
                  </a:ext>
                </a:extLst>
              </p:cNvPr>
              <p:cNvCxnSpPr/>
              <p:nvPr/>
            </p:nvCxnSpPr>
            <p:spPr>
              <a:xfrm flipV="1">
                <a:off x="2861187" y="147484"/>
                <a:ext cx="1260987" cy="1172497"/>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8E0D619-B044-9834-EAAD-170F97E339D7}"/>
                  </a:ext>
                </a:extLst>
              </p:cNvPr>
              <p:cNvCxnSpPr>
                <a:cxnSpLocks/>
              </p:cNvCxnSpPr>
              <p:nvPr/>
            </p:nvCxnSpPr>
            <p:spPr>
              <a:xfrm>
                <a:off x="4772025" y="84079"/>
                <a:ext cx="704114" cy="706496"/>
              </a:xfrm>
              <a:prstGeom prst="line">
                <a:avLst/>
              </a:prstGeom>
              <a:ln w="19050"/>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B0CC22DD-1267-C3C7-FA55-BF2CF5F9062F}"/>
                  </a:ext>
                </a:extLst>
              </p:cNvPr>
              <p:cNvSpPr txBox="1"/>
              <p:nvPr/>
            </p:nvSpPr>
            <p:spPr>
              <a:xfrm>
                <a:off x="1662690" y="3453962"/>
                <a:ext cx="487634" cy="461665"/>
              </a:xfrm>
              <a:prstGeom prst="rect">
                <a:avLst/>
              </a:prstGeom>
              <a:noFill/>
            </p:spPr>
            <p:txBody>
              <a:bodyPr wrap="none" rtlCol="0">
                <a:spAutoFit/>
              </a:bodyPr>
              <a:lstStyle/>
              <a:p>
                <a:r>
                  <a:rPr lang="en-US" sz="2400" b="1" dirty="0"/>
                  <a:t>BL</a:t>
                </a:r>
              </a:p>
            </p:txBody>
          </p:sp>
          <p:sp>
            <p:nvSpPr>
              <p:cNvPr id="32" name="TextBox 31">
                <a:extLst>
                  <a:ext uri="{FF2B5EF4-FFF2-40B4-BE49-F238E27FC236}">
                    <a16:creationId xmlns:a16="http://schemas.microsoft.com/office/drawing/2014/main" id="{2E1DEDE7-AEEF-C039-2B10-376C39B5975F}"/>
                  </a:ext>
                </a:extLst>
              </p:cNvPr>
              <p:cNvSpPr txBox="1"/>
              <p:nvPr/>
            </p:nvSpPr>
            <p:spPr>
              <a:xfrm>
                <a:off x="1510773" y="1261060"/>
                <a:ext cx="487634" cy="461665"/>
              </a:xfrm>
              <a:prstGeom prst="rect">
                <a:avLst/>
              </a:prstGeom>
              <a:noFill/>
            </p:spPr>
            <p:txBody>
              <a:bodyPr wrap="none" rtlCol="0">
                <a:spAutoFit/>
              </a:bodyPr>
              <a:lstStyle/>
              <a:p>
                <a:r>
                  <a:rPr lang="en-US" sz="2400" b="1" dirty="0"/>
                  <a:t>BL</a:t>
                </a:r>
              </a:p>
            </p:txBody>
          </p:sp>
          <p:cxnSp>
            <p:nvCxnSpPr>
              <p:cNvPr id="34" name="Straight Connector 33">
                <a:extLst>
                  <a:ext uri="{FF2B5EF4-FFF2-40B4-BE49-F238E27FC236}">
                    <a16:creationId xmlns:a16="http://schemas.microsoft.com/office/drawing/2014/main" id="{11E8505C-13C7-E7D2-BDE4-EC9BD3367AB5}"/>
                  </a:ext>
                </a:extLst>
              </p:cNvPr>
              <p:cNvCxnSpPr>
                <a:cxnSpLocks/>
              </p:cNvCxnSpPr>
              <p:nvPr/>
            </p:nvCxnSpPr>
            <p:spPr>
              <a:xfrm flipV="1">
                <a:off x="1953030" y="3228003"/>
                <a:ext cx="45376" cy="294764"/>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08588306-F0E8-B61D-D967-CE9DC167EB02}"/>
                  </a:ext>
                </a:extLst>
              </p:cNvPr>
              <p:cNvCxnSpPr>
                <a:cxnSpLocks/>
              </p:cNvCxnSpPr>
              <p:nvPr/>
            </p:nvCxnSpPr>
            <p:spPr>
              <a:xfrm flipV="1">
                <a:off x="1645272" y="1632902"/>
                <a:ext cx="82672" cy="503478"/>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575E4206-F082-EC27-B020-0E262E03A202}"/>
                  </a:ext>
                </a:extLst>
              </p:cNvPr>
              <p:cNvCxnSpPr/>
              <p:nvPr/>
            </p:nvCxnSpPr>
            <p:spPr>
              <a:xfrm flipV="1">
                <a:off x="4454013" y="1088571"/>
                <a:ext cx="730045" cy="11342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41" name="TextBox 40">
                <a:extLst>
                  <a:ext uri="{FF2B5EF4-FFF2-40B4-BE49-F238E27FC236}">
                    <a16:creationId xmlns:a16="http://schemas.microsoft.com/office/drawing/2014/main" id="{036A8FBB-B6D5-5C91-2E4E-9E840E47BA2B}"/>
                  </a:ext>
                </a:extLst>
              </p:cNvPr>
              <p:cNvSpPr txBox="1"/>
              <p:nvPr/>
            </p:nvSpPr>
            <p:spPr>
              <a:xfrm>
                <a:off x="1665623" y="2237549"/>
                <a:ext cx="665567" cy="461665"/>
              </a:xfrm>
              <a:prstGeom prst="rect">
                <a:avLst/>
              </a:prstGeom>
              <a:noFill/>
            </p:spPr>
            <p:txBody>
              <a:bodyPr wrap="none" rtlCol="0">
                <a:spAutoFit/>
              </a:bodyPr>
              <a:lstStyle/>
              <a:p>
                <a:r>
                  <a:rPr lang="en-US" sz="2400" b="1" dirty="0"/>
                  <a:t>Cap</a:t>
                </a:r>
              </a:p>
            </p:txBody>
          </p:sp>
          <p:sp>
            <p:nvSpPr>
              <p:cNvPr id="42" name="TextBox 41">
                <a:extLst>
                  <a:ext uri="{FF2B5EF4-FFF2-40B4-BE49-F238E27FC236}">
                    <a16:creationId xmlns:a16="http://schemas.microsoft.com/office/drawing/2014/main" id="{5DEC99D9-0880-DCD0-6380-8D6739871EC3}"/>
                  </a:ext>
                </a:extLst>
              </p:cNvPr>
              <p:cNvSpPr txBox="1"/>
              <p:nvPr/>
            </p:nvSpPr>
            <p:spPr>
              <a:xfrm>
                <a:off x="2908889" y="2541734"/>
                <a:ext cx="335348" cy="461665"/>
              </a:xfrm>
              <a:prstGeom prst="rect">
                <a:avLst/>
              </a:prstGeom>
              <a:noFill/>
            </p:spPr>
            <p:txBody>
              <a:bodyPr wrap="none" rtlCol="0">
                <a:spAutoFit/>
              </a:bodyPr>
              <a:lstStyle/>
              <a:p>
                <a:r>
                  <a:rPr lang="en-US" sz="2400" b="1" dirty="0"/>
                  <a:t>E</a:t>
                </a:r>
              </a:p>
            </p:txBody>
          </p:sp>
          <p:sp>
            <p:nvSpPr>
              <p:cNvPr id="43" name="TextBox 42">
                <a:extLst>
                  <a:ext uri="{FF2B5EF4-FFF2-40B4-BE49-F238E27FC236}">
                    <a16:creationId xmlns:a16="http://schemas.microsoft.com/office/drawing/2014/main" id="{CEACEAFA-4A90-1E04-B8EA-A4EF67651D93}"/>
                  </a:ext>
                </a:extLst>
              </p:cNvPr>
              <p:cNvSpPr txBox="1"/>
              <p:nvPr/>
            </p:nvSpPr>
            <p:spPr>
              <a:xfrm>
                <a:off x="4085303" y="2956888"/>
                <a:ext cx="494046" cy="461665"/>
              </a:xfrm>
              <a:prstGeom prst="rect">
                <a:avLst/>
              </a:prstGeom>
              <a:noFill/>
            </p:spPr>
            <p:txBody>
              <a:bodyPr wrap="none" rtlCol="0">
                <a:spAutoFit/>
              </a:bodyPr>
              <a:lstStyle/>
              <a:p>
                <a:r>
                  <a:rPr lang="en-US" sz="2400" b="1" dirty="0"/>
                  <a:t>As</a:t>
                </a:r>
              </a:p>
            </p:txBody>
          </p:sp>
        </p:grpSp>
      </p:grpSp>
    </p:spTree>
    <p:extLst>
      <p:ext uri="{BB962C8B-B14F-4D97-AF65-F5344CB8AC3E}">
        <p14:creationId xmlns:p14="http://schemas.microsoft.com/office/powerpoint/2010/main" val="335392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38EDDB6-0BDB-92FF-39FC-0A232B3AD5BF}"/>
              </a:ext>
            </a:extLst>
          </p:cNvPr>
          <p:cNvGrpSpPr/>
          <p:nvPr/>
        </p:nvGrpSpPr>
        <p:grpSpPr>
          <a:xfrm>
            <a:off x="111613" y="481645"/>
            <a:ext cx="11968774" cy="5894711"/>
            <a:chOff x="103483" y="161604"/>
            <a:chExt cx="11968774" cy="5894711"/>
          </a:xfrm>
        </p:grpSpPr>
        <p:pic>
          <p:nvPicPr>
            <p:cNvPr id="3" name="Picture 2">
              <a:extLst>
                <a:ext uri="{FF2B5EF4-FFF2-40B4-BE49-F238E27FC236}">
                  <a16:creationId xmlns:a16="http://schemas.microsoft.com/office/drawing/2014/main" id="{F15E9812-C56E-AD10-A60E-304D8A7C7D9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5000"/>
                      </a14:imgEffect>
                    </a14:imgLayer>
                  </a14:imgProps>
                </a:ext>
              </a:extLst>
            </a:blip>
            <a:srcRect l="9771" t="18448" r="15172" b="14624"/>
            <a:stretch/>
          </p:blipFill>
          <p:spPr>
            <a:xfrm rot="5400000">
              <a:off x="-889884" y="1154975"/>
              <a:ext cx="5894707" cy="3907973"/>
            </a:xfrm>
            <a:prstGeom prst="rect">
              <a:avLst/>
            </a:prstGeom>
          </p:spPr>
        </p:pic>
        <p:pic>
          <p:nvPicPr>
            <p:cNvPr id="5" name="Picture 4">
              <a:extLst>
                <a:ext uri="{FF2B5EF4-FFF2-40B4-BE49-F238E27FC236}">
                  <a16:creationId xmlns:a16="http://schemas.microsoft.com/office/drawing/2014/main" id="{5DD63CC2-2A90-F3B4-FF76-C5515195631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5000"/>
                      </a14:imgEffect>
                    </a14:imgLayer>
                  </a14:imgProps>
                </a:ext>
              </a:extLst>
            </a:blip>
            <a:srcRect l="19166" t="15079" r="16219" b="27936"/>
            <a:stretch/>
          </p:blipFill>
          <p:spPr>
            <a:xfrm rot="5400000">
              <a:off x="3148646" y="1154975"/>
              <a:ext cx="5894707" cy="3907972"/>
            </a:xfrm>
            <a:prstGeom prst="rect">
              <a:avLst/>
            </a:prstGeom>
          </p:spPr>
        </p:pic>
        <p:pic>
          <p:nvPicPr>
            <p:cNvPr id="7" name="Picture 6">
              <a:extLst>
                <a:ext uri="{FF2B5EF4-FFF2-40B4-BE49-F238E27FC236}">
                  <a16:creationId xmlns:a16="http://schemas.microsoft.com/office/drawing/2014/main" id="{7F534F57-7544-B4BA-BAAF-044A048F672F}"/>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5000"/>
                      </a14:imgEffect>
                    </a14:imgLayer>
                  </a14:imgProps>
                </a:ext>
              </a:extLst>
            </a:blip>
            <a:srcRect l="14634" t="14579" r="20794" b="28437"/>
            <a:stretch/>
          </p:blipFill>
          <p:spPr>
            <a:xfrm rot="5400000">
              <a:off x="7170918" y="1154975"/>
              <a:ext cx="5894708" cy="3907971"/>
            </a:xfrm>
            <a:prstGeom prst="rect">
              <a:avLst/>
            </a:prstGeom>
          </p:spPr>
        </p:pic>
        <p:cxnSp>
          <p:nvCxnSpPr>
            <p:cNvPr id="11" name="Straight Connector 10">
              <a:extLst>
                <a:ext uri="{FF2B5EF4-FFF2-40B4-BE49-F238E27FC236}">
                  <a16:creationId xmlns:a16="http://schemas.microsoft.com/office/drawing/2014/main" id="{E9122254-0418-586F-03F1-556DF78977AA}"/>
                </a:ext>
              </a:extLst>
            </p:cNvPr>
            <p:cNvCxnSpPr/>
            <p:nvPr/>
          </p:nvCxnSpPr>
          <p:spPr>
            <a:xfrm>
              <a:off x="11435395" y="5732897"/>
              <a:ext cx="412048" cy="0"/>
            </a:xfrm>
            <a:prstGeom prst="line">
              <a:avLst/>
            </a:prstGeom>
            <a:ln w="7620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BDC37B40-35CC-E5D6-7614-F53594C37EE4}"/>
                </a:ext>
              </a:extLst>
            </p:cNvPr>
            <p:cNvSpPr txBox="1"/>
            <p:nvPr/>
          </p:nvSpPr>
          <p:spPr>
            <a:xfrm>
              <a:off x="114290" y="161604"/>
              <a:ext cx="813043" cy="461665"/>
            </a:xfrm>
            <a:prstGeom prst="rect">
              <a:avLst/>
            </a:prstGeom>
            <a:noFill/>
          </p:spPr>
          <p:txBody>
            <a:bodyPr wrap="none" rtlCol="0">
              <a:spAutoFit/>
            </a:bodyPr>
            <a:lstStyle/>
            <a:p>
              <a:r>
                <a:rPr lang="en-US" sz="2400" b="1" dirty="0"/>
                <a:t>Col 4</a:t>
              </a:r>
            </a:p>
          </p:txBody>
        </p:sp>
        <p:sp>
          <p:nvSpPr>
            <p:cNvPr id="13" name="TextBox 12">
              <a:extLst>
                <a:ext uri="{FF2B5EF4-FFF2-40B4-BE49-F238E27FC236}">
                  <a16:creationId xmlns:a16="http://schemas.microsoft.com/office/drawing/2014/main" id="{2ED3662F-44DD-6238-BEA1-C00B3E707817}"/>
                </a:ext>
              </a:extLst>
            </p:cNvPr>
            <p:cNvSpPr txBox="1"/>
            <p:nvPr/>
          </p:nvSpPr>
          <p:spPr>
            <a:xfrm>
              <a:off x="4153981" y="161604"/>
              <a:ext cx="813043" cy="461665"/>
            </a:xfrm>
            <a:prstGeom prst="rect">
              <a:avLst/>
            </a:prstGeom>
            <a:noFill/>
          </p:spPr>
          <p:txBody>
            <a:bodyPr wrap="none" rtlCol="0">
              <a:spAutoFit/>
            </a:bodyPr>
            <a:lstStyle/>
            <a:p>
              <a:r>
                <a:rPr lang="en-US" sz="2400" b="1" dirty="0"/>
                <a:t>Col 3</a:t>
              </a:r>
            </a:p>
          </p:txBody>
        </p:sp>
        <p:sp>
          <p:nvSpPr>
            <p:cNvPr id="14" name="TextBox 13">
              <a:extLst>
                <a:ext uri="{FF2B5EF4-FFF2-40B4-BE49-F238E27FC236}">
                  <a16:creationId xmlns:a16="http://schemas.microsoft.com/office/drawing/2014/main" id="{A6795E5B-5A07-D04F-EC6F-CADCE1F216C5}"/>
                </a:ext>
              </a:extLst>
            </p:cNvPr>
            <p:cNvSpPr txBox="1"/>
            <p:nvPr/>
          </p:nvSpPr>
          <p:spPr>
            <a:xfrm>
              <a:off x="8175170" y="161605"/>
              <a:ext cx="813043" cy="461665"/>
            </a:xfrm>
            <a:prstGeom prst="rect">
              <a:avLst/>
            </a:prstGeom>
            <a:noFill/>
          </p:spPr>
          <p:txBody>
            <a:bodyPr wrap="none" rtlCol="0">
              <a:spAutoFit/>
            </a:bodyPr>
            <a:lstStyle/>
            <a:p>
              <a:r>
                <a:rPr lang="en-US" sz="2400" b="1" dirty="0"/>
                <a:t>Col 1</a:t>
              </a:r>
            </a:p>
          </p:txBody>
        </p:sp>
        <p:cxnSp>
          <p:nvCxnSpPr>
            <p:cNvPr id="16" name="Straight Arrow Connector 15">
              <a:extLst>
                <a:ext uri="{FF2B5EF4-FFF2-40B4-BE49-F238E27FC236}">
                  <a16:creationId xmlns:a16="http://schemas.microsoft.com/office/drawing/2014/main" id="{8ECB0D04-9890-C5F8-92BF-3ABB06D55EFD}"/>
                </a:ext>
              </a:extLst>
            </p:cNvPr>
            <p:cNvCxnSpPr/>
            <p:nvPr/>
          </p:nvCxnSpPr>
          <p:spPr>
            <a:xfrm flipV="1">
              <a:off x="1280160" y="3116660"/>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8DE80DCA-2DD0-CB5A-FC12-60CA05C05152}"/>
                </a:ext>
              </a:extLst>
            </p:cNvPr>
            <p:cNvCxnSpPr/>
            <p:nvPr/>
          </p:nvCxnSpPr>
          <p:spPr>
            <a:xfrm flipV="1">
              <a:off x="378823" y="3383280"/>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125AA096-C238-4A38-F260-18C6B069B918}"/>
                </a:ext>
              </a:extLst>
            </p:cNvPr>
            <p:cNvCxnSpPr/>
            <p:nvPr/>
          </p:nvCxnSpPr>
          <p:spPr>
            <a:xfrm flipV="1">
              <a:off x="4560502" y="3365862"/>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E8694C05-D973-49EF-4577-66162BBE54CB}"/>
                </a:ext>
              </a:extLst>
            </p:cNvPr>
            <p:cNvCxnSpPr/>
            <p:nvPr/>
          </p:nvCxnSpPr>
          <p:spPr>
            <a:xfrm flipV="1">
              <a:off x="8586045" y="3457302"/>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79773A23-46EA-0F0D-F889-CC71253508B5}"/>
                </a:ext>
              </a:extLst>
            </p:cNvPr>
            <p:cNvCxnSpPr/>
            <p:nvPr/>
          </p:nvCxnSpPr>
          <p:spPr>
            <a:xfrm flipV="1">
              <a:off x="635726" y="3792582"/>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33D5074B-8E59-3703-4CA7-68F46272B856}"/>
                </a:ext>
              </a:extLst>
            </p:cNvPr>
            <p:cNvCxnSpPr/>
            <p:nvPr/>
          </p:nvCxnSpPr>
          <p:spPr>
            <a:xfrm flipV="1">
              <a:off x="4837614" y="3757745"/>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122CD93A-24D5-6368-19F3-09E941183955}"/>
                </a:ext>
              </a:extLst>
            </p:cNvPr>
            <p:cNvCxnSpPr/>
            <p:nvPr/>
          </p:nvCxnSpPr>
          <p:spPr>
            <a:xfrm flipV="1">
              <a:off x="8830492" y="3792580"/>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EAD00C8B-BD80-7E32-26E0-7C7A25EE0CAE}"/>
                </a:ext>
              </a:extLst>
            </p:cNvPr>
            <p:cNvCxnSpPr/>
            <p:nvPr/>
          </p:nvCxnSpPr>
          <p:spPr>
            <a:xfrm flipV="1">
              <a:off x="979713" y="3905791"/>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6839665F-3AD4-4996-8174-88CE751555C4}"/>
                </a:ext>
              </a:extLst>
            </p:cNvPr>
            <p:cNvCxnSpPr/>
            <p:nvPr/>
          </p:nvCxnSpPr>
          <p:spPr>
            <a:xfrm flipV="1">
              <a:off x="5172891" y="3905790"/>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BB6345C9-0A82-D21F-945C-0A22BF45FB95}"/>
                </a:ext>
              </a:extLst>
            </p:cNvPr>
            <p:cNvCxnSpPr/>
            <p:nvPr/>
          </p:nvCxnSpPr>
          <p:spPr>
            <a:xfrm flipV="1">
              <a:off x="9200606" y="4019001"/>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7932AFA2-7D8F-747A-3954-EEF736C04379}"/>
                </a:ext>
              </a:extLst>
            </p:cNvPr>
            <p:cNvCxnSpPr>
              <a:cxnSpLocks/>
            </p:cNvCxnSpPr>
            <p:nvPr/>
          </p:nvCxnSpPr>
          <p:spPr>
            <a:xfrm flipH="1">
              <a:off x="378823" y="1792041"/>
              <a:ext cx="256903"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53B90B0D-31F7-85D0-F837-C5DB482B335C}"/>
                </a:ext>
              </a:extLst>
            </p:cNvPr>
            <p:cNvCxnSpPr>
              <a:cxnSpLocks/>
            </p:cNvCxnSpPr>
            <p:nvPr/>
          </p:nvCxnSpPr>
          <p:spPr>
            <a:xfrm flipH="1">
              <a:off x="4518679" y="1476611"/>
              <a:ext cx="276403"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67D89E46-E306-919C-AE58-2995EB0DE6D1}"/>
                </a:ext>
              </a:extLst>
            </p:cNvPr>
            <p:cNvCxnSpPr>
              <a:cxnSpLocks/>
            </p:cNvCxnSpPr>
            <p:nvPr/>
          </p:nvCxnSpPr>
          <p:spPr>
            <a:xfrm flipH="1">
              <a:off x="8575311" y="1565618"/>
              <a:ext cx="25518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F5158C73-D739-0C4C-6885-C6B89D47886C}"/>
                </a:ext>
              </a:extLst>
            </p:cNvPr>
            <p:cNvCxnSpPr/>
            <p:nvPr/>
          </p:nvCxnSpPr>
          <p:spPr>
            <a:xfrm flipV="1">
              <a:off x="9771017" y="3061062"/>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28707D28-CA71-E767-448C-F9E1973FB0C1}"/>
                </a:ext>
              </a:extLst>
            </p:cNvPr>
            <p:cNvCxnSpPr/>
            <p:nvPr/>
          </p:nvCxnSpPr>
          <p:spPr>
            <a:xfrm flipV="1">
              <a:off x="5630092" y="2995747"/>
              <a:ext cx="0" cy="2264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321743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0E605CA3-8C91-5754-E0E6-422E3DBD8E40}"/>
              </a:ext>
            </a:extLst>
          </p:cNvPr>
          <p:cNvGrpSpPr/>
          <p:nvPr/>
        </p:nvGrpSpPr>
        <p:grpSpPr>
          <a:xfrm>
            <a:off x="142288" y="446382"/>
            <a:ext cx="11907424" cy="5965236"/>
            <a:chOff x="85059" y="395222"/>
            <a:chExt cx="12106942" cy="6067555"/>
          </a:xfrm>
        </p:grpSpPr>
        <p:pic>
          <p:nvPicPr>
            <p:cNvPr id="2" name="Picture 1">
              <a:extLst>
                <a:ext uri="{FF2B5EF4-FFF2-40B4-BE49-F238E27FC236}">
                  <a16:creationId xmlns:a16="http://schemas.microsoft.com/office/drawing/2014/main" id="{5C5DCF1F-8D5A-03DF-6318-C04C2B1CE793}"/>
                </a:ext>
              </a:extLst>
            </p:cNvPr>
            <p:cNvPicPr>
              <a:picLocks noChangeAspect="1"/>
            </p:cNvPicPr>
            <p:nvPr/>
          </p:nvPicPr>
          <p:blipFill rotWithShape="1">
            <a:blip r:embed="rId3"/>
            <a:srcRect b="9866"/>
            <a:stretch/>
          </p:blipFill>
          <p:spPr>
            <a:xfrm>
              <a:off x="85059" y="395222"/>
              <a:ext cx="6132549" cy="6067555"/>
            </a:xfrm>
            <a:prstGeom prst="rect">
              <a:avLst/>
            </a:prstGeom>
          </p:spPr>
        </p:pic>
        <p:pic>
          <p:nvPicPr>
            <p:cNvPr id="3" name="Picture 2">
              <a:extLst>
                <a:ext uri="{FF2B5EF4-FFF2-40B4-BE49-F238E27FC236}">
                  <a16:creationId xmlns:a16="http://schemas.microsoft.com/office/drawing/2014/main" id="{AE1177CE-342E-5B18-2A87-D8B8EB2628A0}"/>
                </a:ext>
              </a:extLst>
            </p:cNvPr>
            <p:cNvPicPr>
              <a:picLocks noChangeAspect="1"/>
            </p:cNvPicPr>
            <p:nvPr/>
          </p:nvPicPr>
          <p:blipFill rotWithShape="1">
            <a:blip r:embed="rId4"/>
            <a:srcRect l="2178" r="3446" b="9866"/>
            <a:stretch/>
          </p:blipFill>
          <p:spPr>
            <a:xfrm>
              <a:off x="6276081" y="477221"/>
              <a:ext cx="5915920" cy="5870418"/>
            </a:xfrm>
            <a:prstGeom prst="rect">
              <a:avLst/>
            </a:prstGeom>
          </p:spPr>
        </p:pic>
        <p:cxnSp>
          <p:nvCxnSpPr>
            <p:cNvPr id="5" name="Straight Connector 4">
              <a:extLst>
                <a:ext uri="{FF2B5EF4-FFF2-40B4-BE49-F238E27FC236}">
                  <a16:creationId xmlns:a16="http://schemas.microsoft.com/office/drawing/2014/main" id="{5CD65F9D-603A-342C-BB35-28BBB231671A}"/>
                </a:ext>
              </a:extLst>
            </p:cNvPr>
            <p:cNvCxnSpPr>
              <a:cxnSpLocks/>
            </p:cNvCxnSpPr>
            <p:nvPr/>
          </p:nvCxnSpPr>
          <p:spPr>
            <a:xfrm flipH="1">
              <a:off x="978195" y="3466214"/>
              <a:ext cx="207335" cy="1020726"/>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B195DCC1-869D-9A90-053B-150B1246F004}"/>
                </a:ext>
              </a:extLst>
            </p:cNvPr>
            <p:cNvCxnSpPr>
              <a:cxnSpLocks/>
            </p:cNvCxnSpPr>
            <p:nvPr/>
          </p:nvCxnSpPr>
          <p:spPr>
            <a:xfrm>
              <a:off x="962247" y="4502889"/>
              <a:ext cx="1031358" cy="196702"/>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E18AD9F5-1C60-C256-5A2C-600214143326}"/>
                </a:ext>
              </a:extLst>
            </p:cNvPr>
            <p:cNvCxnSpPr>
              <a:cxnSpLocks/>
            </p:cNvCxnSpPr>
            <p:nvPr/>
          </p:nvCxnSpPr>
          <p:spPr>
            <a:xfrm>
              <a:off x="1164263" y="3466214"/>
              <a:ext cx="1020725" cy="186070"/>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F731935-88E6-45E5-2970-03603EE35C5C}"/>
                </a:ext>
              </a:extLst>
            </p:cNvPr>
            <p:cNvCxnSpPr>
              <a:cxnSpLocks/>
            </p:cNvCxnSpPr>
            <p:nvPr/>
          </p:nvCxnSpPr>
          <p:spPr>
            <a:xfrm flipV="1">
              <a:off x="1956391" y="3652283"/>
              <a:ext cx="207335" cy="1052624"/>
            </a:xfrm>
            <a:prstGeom prst="line">
              <a:avLst/>
            </a:prstGeom>
            <a:ln w="19050"/>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4709A2FB-5D35-9A60-B75A-20B9E6934D21}"/>
                </a:ext>
              </a:extLst>
            </p:cNvPr>
            <p:cNvSpPr txBox="1"/>
            <p:nvPr/>
          </p:nvSpPr>
          <p:spPr>
            <a:xfrm>
              <a:off x="3605981" y="4502889"/>
              <a:ext cx="314510" cy="461665"/>
            </a:xfrm>
            <a:prstGeom prst="rect">
              <a:avLst/>
            </a:prstGeom>
            <a:noFill/>
          </p:spPr>
          <p:txBody>
            <a:bodyPr wrap="none" rtlCol="0">
              <a:spAutoFit/>
            </a:bodyPr>
            <a:lstStyle/>
            <a:p>
              <a:r>
                <a:rPr lang="en-US" sz="2400" b="1" dirty="0"/>
                <a:t>L</a:t>
              </a:r>
            </a:p>
          </p:txBody>
        </p:sp>
        <p:sp>
          <p:nvSpPr>
            <p:cNvPr id="6" name="TextBox 5">
              <a:extLst>
                <a:ext uri="{FF2B5EF4-FFF2-40B4-BE49-F238E27FC236}">
                  <a16:creationId xmlns:a16="http://schemas.microsoft.com/office/drawing/2014/main" id="{D35D481F-B7C8-5DE7-7A89-16B2C92C57C5}"/>
                </a:ext>
              </a:extLst>
            </p:cNvPr>
            <p:cNvSpPr txBox="1"/>
            <p:nvPr/>
          </p:nvSpPr>
          <p:spPr>
            <a:xfrm>
              <a:off x="3694471" y="5692877"/>
              <a:ext cx="335348" cy="461665"/>
            </a:xfrm>
            <a:prstGeom prst="rect">
              <a:avLst/>
            </a:prstGeom>
            <a:noFill/>
          </p:spPr>
          <p:txBody>
            <a:bodyPr wrap="none" rtlCol="0">
              <a:spAutoFit/>
            </a:bodyPr>
            <a:lstStyle/>
            <a:p>
              <a:r>
                <a:rPr lang="en-US" sz="2400" b="1" dirty="0"/>
                <a:t>E</a:t>
              </a:r>
            </a:p>
          </p:txBody>
        </p:sp>
        <p:sp>
          <p:nvSpPr>
            <p:cNvPr id="8" name="TextBox 7">
              <a:extLst>
                <a:ext uri="{FF2B5EF4-FFF2-40B4-BE49-F238E27FC236}">
                  <a16:creationId xmlns:a16="http://schemas.microsoft.com/office/drawing/2014/main" id="{416E1D0F-F043-6710-2639-C5C2D8075850}"/>
                </a:ext>
              </a:extLst>
            </p:cNvPr>
            <p:cNvSpPr txBox="1"/>
            <p:nvPr/>
          </p:nvSpPr>
          <p:spPr>
            <a:xfrm>
              <a:off x="1566012" y="2347385"/>
              <a:ext cx="494046" cy="461665"/>
            </a:xfrm>
            <a:prstGeom prst="rect">
              <a:avLst/>
            </a:prstGeom>
            <a:noFill/>
          </p:spPr>
          <p:txBody>
            <a:bodyPr wrap="none" rtlCol="0">
              <a:spAutoFit/>
            </a:bodyPr>
            <a:lstStyle/>
            <a:p>
              <a:r>
                <a:rPr lang="en-US" sz="2400" b="1" dirty="0"/>
                <a:t>As</a:t>
              </a:r>
            </a:p>
          </p:txBody>
        </p:sp>
        <p:sp>
          <p:nvSpPr>
            <p:cNvPr id="10" name="TextBox 9">
              <a:extLst>
                <a:ext uri="{FF2B5EF4-FFF2-40B4-BE49-F238E27FC236}">
                  <a16:creationId xmlns:a16="http://schemas.microsoft.com/office/drawing/2014/main" id="{367335E3-3EB0-4235-149B-9EC4B73F62F7}"/>
                </a:ext>
              </a:extLst>
            </p:cNvPr>
            <p:cNvSpPr txBox="1"/>
            <p:nvPr/>
          </p:nvSpPr>
          <p:spPr>
            <a:xfrm>
              <a:off x="2314559" y="1177638"/>
              <a:ext cx="487634" cy="461665"/>
            </a:xfrm>
            <a:prstGeom prst="rect">
              <a:avLst/>
            </a:prstGeom>
            <a:noFill/>
          </p:spPr>
          <p:txBody>
            <a:bodyPr wrap="none" rtlCol="0">
              <a:spAutoFit/>
            </a:bodyPr>
            <a:lstStyle/>
            <a:p>
              <a:r>
                <a:rPr lang="en-US" sz="2400" b="1" dirty="0"/>
                <a:t>BL</a:t>
              </a:r>
            </a:p>
          </p:txBody>
        </p:sp>
        <p:sp>
          <p:nvSpPr>
            <p:cNvPr id="11" name="TextBox 10">
              <a:extLst>
                <a:ext uri="{FF2B5EF4-FFF2-40B4-BE49-F238E27FC236}">
                  <a16:creationId xmlns:a16="http://schemas.microsoft.com/office/drawing/2014/main" id="{F5925007-8481-BCA8-76FF-10AC3FB25797}"/>
                </a:ext>
              </a:extLst>
            </p:cNvPr>
            <p:cNvSpPr txBox="1"/>
            <p:nvPr/>
          </p:nvSpPr>
          <p:spPr>
            <a:xfrm>
              <a:off x="3374511" y="3463028"/>
              <a:ext cx="487634" cy="461665"/>
            </a:xfrm>
            <a:prstGeom prst="rect">
              <a:avLst/>
            </a:prstGeom>
            <a:noFill/>
          </p:spPr>
          <p:txBody>
            <a:bodyPr wrap="none" rtlCol="0">
              <a:spAutoFit/>
            </a:bodyPr>
            <a:lstStyle/>
            <a:p>
              <a:r>
                <a:rPr lang="en-US" sz="2400" b="1" dirty="0"/>
                <a:t>BL</a:t>
              </a:r>
            </a:p>
          </p:txBody>
        </p:sp>
        <p:cxnSp>
          <p:nvCxnSpPr>
            <p:cNvPr id="14" name="Straight Connector 13">
              <a:extLst>
                <a:ext uri="{FF2B5EF4-FFF2-40B4-BE49-F238E27FC236}">
                  <a16:creationId xmlns:a16="http://schemas.microsoft.com/office/drawing/2014/main" id="{A9770CA4-84B3-868C-3125-4387CADD2AF4}"/>
                </a:ext>
              </a:extLst>
            </p:cNvPr>
            <p:cNvCxnSpPr>
              <a:cxnSpLocks/>
            </p:cNvCxnSpPr>
            <p:nvPr/>
          </p:nvCxnSpPr>
          <p:spPr>
            <a:xfrm flipH="1" flipV="1">
              <a:off x="3374511" y="3200400"/>
              <a:ext cx="231470" cy="358849"/>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4E9BC838-5669-1AE7-A0B1-256ACCF655EF}"/>
                </a:ext>
              </a:extLst>
            </p:cNvPr>
            <p:cNvCxnSpPr/>
            <p:nvPr/>
          </p:nvCxnSpPr>
          <p:spPr>
            <a:xfrm>
              <a:off x="2757948" y="1408471"/>
              <a:ext cx="302342" cy="243348"/>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17C76E4B-739A-20A1-C3C8-1F227C6106C1}"/>
                </a:ext>
              </a:extLst>
            </p:cNvPr>
            <p:cNvCxnSpPr/>
            <p:nvPr/>
          </p:nvCxnSpPr>
          <p:spPr>
            <a:xfrm flipV="1">
              <a:off x="8369709" y="2455606"/>
              <a:ext cx="169606" cy="14473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9CB62B09-97DF-D4F5-4EFA-6B04B4555125}"/>
                </a:ext>
              </a:extLst>
            </p:cNvPr>
            <p:cNvCxnSpPr/>
            <p:nvPr/>
          </p:nvCxnSpPr>
          <p:spPr>
            <a:xfrm flipH="1">
              <a:off x="7912510" y="3126658"/>
              <a:ext cx="299070" cy="7374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EBFE0EC3-E101-5FE3-10B4-7095BE93AB78}"/>
                </a:ext>
              </a:extLst>
            </p:cNvPr>
            <p:cNvCxnSpPr/>
            <p:nvPr/>
          </p:nvCxnSpPr>
          <p:spPr>
            <a:xfrm>
              <a:off x="9283066" y="4807975"/>
              <a:ext cx="165002" cy="17698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FEEB9364-AB9C-1C67-F0B2-E07D66F961C9}"/>
                </a:ext>
              </a:extLst>
            </p:cNvPr>
            <p:cNvCxnSpPr/>
            <p:nvPr/>
          </p:nvCxnSpPr>
          <p:spPr>
            <a:xfrm flipH="1">
              <a:off x="11105535" y="1177638"/>
              <a:ext cx="176980" cy="8334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E4354C40-300C-4F0D-8848-77A1BCBA9284}"/>
                </a:ext>
              </a:extLst>
            </p:cNvPr>
            <p:cNvCxnSpPr/>
            <p:nvPr/>
          </p:nvCxnSpPr>
          <p:spPr>
            <a:xfrm flipH="1">
              <a:off x="7285703" y="3716595"/>
              <a:ext cx="103239" cy="208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9AF0AB6B-C784-D9C8-2BD4-728D585F476F}"/>
                </a:ext>
              </a:extLst>
            </p:cNvPr>
            <p:cNvCxnSpPr>
              <a:cxnSpLocks/>
            </p:cNvCxnSpPr>
            <p:nvPr/>
          </p:nvCxnSpPr>
          <p:spPr>
            <a:xfrm flipH="1" flipV="1">
              <a:off x="8892233" y="5392979"/>
              <a:ext cx="207522" cy="639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DD02670B-C729-EFAB-2736-BD10833B6DDE}"/>
                </a:ext>
              </a:extLst>
            </p:cNvPr>
            <p:cNvCxnSpPr/>
            <p:nvPr/>
          </p:nvCxnSpPr>
          <p:spPr>
            <a:xfrm flipV="1">
              <a:off x="10309123" y="5375787"/>
              <a:ext cx="110613" cy="16960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A298AD51-225D-A1A3-7D44-1DE96A5451C2}"/>
                </a:ext>
              </a:extLst>
            </p:cNvPr>
            <p:cNvCxnSpPr/>
            <p:nvPr/>
          </p:nvCxnSpPr>
          <p:spPr>
            <a:xfrm flipH="1" flipV="1">
              <a:off x="9947787" y="3463028"/>
              <a:ext cx="213852" cy="9622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BEBA066D-C7BF-CB96-4C8D-F1B999B7C928}"/>
                </a:ext>
              </a:extLst>
            </p:cNvPr>
            <p:cNvCxnSpPr/>
            <p:nvPr/>
          </p:nvCxnSpPr>
          <p:spPr>
            <a:xfrm>
              <a:off x="2377440" y="2347385"/>
              <a:ext cx="682850" cy="85301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B10CAB57-BC76-30E9-1A1A-692376DEC1E2}"/>
                </a:ext>
              </a:extLst>
            </p:cNvPr>
            <p:cNvCxnSpPr/>
            <p:nvPr/>
          </p:nvCxnSpPr>
          <p:spPr>
            <a:xfrm>
              <a:off x="5279666" y="3981843"/>
              <a:ext cx="816334" cy="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4797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DE5F3B7-5717-55D6-A594-B83B0BA15F8C}"/>
              </a:ext>
            </a:extLst>
          </p:cNvPr>
          <p:cNvGrpSpPr/>
          <p:nvPr/>
        </p:nvGrpSpPr>
        <p:grpSpPr>
          <a:xfrm>
            <a:off x="426444" y="47735"/>
            <a:ext cx="11339112" cy="6762531"/>
            <a:chOff x="459769" y="47734"/>
            <a:chExt cx="11339112" cy="6762531"/>
          </a:xfrm>
        </p:grpSpPr>
        <p:pic>
          <p:nvPicPr>
            <p:cNvPr id="2" name="Picture 1">
              <a:extLst>
                <a:ext uri="{FF2B5EF4-FFF2-40B4-BE49-F238E27FC236}">
                  <a16:creationId xmlns:a16="http://schemas.microsoft.com/office/drawing/2014/main" id="{B38E5101-DFC4-F372-791F-4BE400284E23}"/>
                </a:ext>
              </a:extLst>
            </p:cNvPr>
            <p:cNvPicPr>
              <a:picLocks noChangeAspect="1"/>
            </p:cNvPicPr>
            <p:nvPr/>
          </p:nvPicPr>
          <p:blipFill rotWithShape="1">
            <a:blip r:embed="rId3"/>
            <a:srcRect t="14933" r="14958" b="30641"/>
            <a:stretch/>
          </p:blipFill>
          <p:spPr>
            <a:xfrm rot="5400000">
              <a:off x="-553565" y="1063487"/>
              <a:ext cx="6762531" cy="4731025"/>
            </a:xfrm>
            <a:prstGeom prst="rect">
              <a:avLst/>
            </a:prstGeom>
          </p:spPr>
        </p:pic>
        <p:pic>
          <p:nvPicPr>
            <p:cNvPr id="3" name="Picture 2">
              <a:extLst>
                <a:ext uri="{FF2B5EF4-FFF2-40B4-BE49-F238E27FC236}">
                  <a16:creationId xmlns:a16="http://schemas.microsoft.com/office/drawing/2014/main" id="{C4EDCD13-A1DB-DEDF-C5A0-5CFE7AD909E4}"/>
                </a:ext>
              </a:extLst>
            </p:cNvPr>
            <p:cNvPicPr>
              <a:picLocks noChangeAspect="1"/>
            </p:cNvPicPr>
            <p:nvPr/>
          </p:nvPicPr>
          <p:blipFill rotWithShape="1">
            <a:blip r:embed="rId4"/>
            <a:srcRect r="8985" b="8937"/>
            <a:stretch/>
          </p:blipFill>
          <p:spPr>
            <a:xfrm>
              <a:off x="5581015" y="47734"/>
              <a:ext cx="6217866" cy="6762531"/>
            </a:xfrm>
            <a:prstGeom prst="rect">
              <a:avLst/>
            </a:prstGeom>
          </p:spPr>
        </p:pic>
        <p:cxnSp>
          <p:nvCxnSpPr>
            <p:cNvPr id="5" name="Straight Connector 4">
              <a:extLst>
                <a:ext uri="{FF2B5EF4-FFF2-40B4-BE49-F238E27FC236}">
                  <a16:creationId xmlns:a16="http://schemas.microsoft.com/office/drawing/2014/main" id="{C2BC762C-1EA4-4071-F63D-AE0265D3DA6B}"/>
                </a:ext>
              </a:extLst>
            </p:cNvPr>
            <p:cNvCxnSpPr/>
            <p:nvPr/>
          </p:nvCxnSpPr>
          <p:spPr>
            <a:xfrm>
              <a:off x="595346" y="6646014"/>
              <a:ext cx="405516"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F92FD5C1-B5CE-B552-C348-9B7981C3975A}"/>
                </a:ext>
              </a:extLst>
            </p:cNvPr>
            <p:cNvCxnSpPr>
              <a:cxnSpLocks/>
            </p:cNvCxnSpPr>
            <p:nvPr/>
          </p:nvCxnSpPr>
          <p:spPr>
            <a:xfrm>
              <a:off x="481035" y="5703510"/>
              <a:ext cx="1339535" cy="671052"/>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AB50069-22C0-9F77-1449-BBA7126D8BBB}"/>
                </a:ext>
              </a:extLst>
            </p:cNvPr>
            <p:cNvCxnSpPr>
              <a:cxnSpLocks/>
            </p:cNvCxnSpPr>
            <p:nvPr/>
          </p:nvCxnSpPr>
          <p:spPr>
            <a:xfrm flipH="1">
              <a:off x="459769" y="4254909"/>
              <a:ext cx="818535" cy="1459234"/>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6997A32F-9DDD-D5E7-564B-FB1C8D516A9C}"/>
                </a:ext>
              </a:extLst>
            </p:cNvPr>
            <p:cNvCxnSpPr/>
            <p:nvPr/>
          </p:nvCxnSpPr>
          <p:spPr>
            <a:xfrm flipH="1">
              <a:off x="1820570" y="4951343"/>
              <a:ext cx="818535" cy="1423219"/>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A9909A5D-F9CB-DED2-7E35-BFEA0E5465B0}"/>
                </a:ext>
              </a:extLst>
            </p:cNvPr>
            <p:cNvCxnSpPr>
              <a:cxnSpLocks/>
            </p:cNvCxnSpPr>
            <p:nvPr/>
          </p:nvCxnSpPr>
          <p:spPr>
            <a:xfrm>
              <a:off x="1288937" y="4270811"/>
              <a:ext cx="1339535" cy="681685"/>
            </a:xfrm>
            <a:prstGeom prst="line">
              <a:avLst/>
            </a:prstGeom>
            <a:ln w="19050"/>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A0C72D20-36A2-9F9F-F112-E3E49A969A34}"/>
                </a:ext>
              </a:extLst>
            </p:cNvPr>
            <p:cNvSpPr txBox="1"/>
            <p:nvPr/>
          </p:nvSpPr>
          <p:spPr>
            <a:xfrm>
              <a:off x="2409245" y="3275937"/>
              <a:ext cx="694421" cy="461665"/>
            </a:xfrm>
            <a:prstGeom prst="rect">
              <a:avLst/>
            </a:prstGeom>
            <a:noFill/>
          </p:spPr>
          <p:txBody>
            <a:bodyPr wrap="none" rtlCol="0">
              <a:spAutoFit/>
            </a:bodyPr>
            <a:lstStyle/>
            <a:p>
              <a:r>
                <a:rPr lang="en-US" sz="2400" b="1" dirty="0">
                  <a:solidFill>
                    <a:schemeClr val="bg1"/>
                  </a:solidFill>
                </a:rPr>
                <a:t>RBC</a:t>
              </a:r>
            </a:p>
          </p:txBody>
        </p:sp>
        <p:sp>
          <p:nvSpPr>
            <p:cNvPr id="23" name="TextBox 22">
              <a:extLst>
                <a:ext uri="{FF2B5EF4-FFF2-40B4-BE49-F238E27FC236}">
                  <a16:creationId xmlns:a16="http://schemas.microsoft.com/office/drawing/2014/main" id="{B53C484F-3F5E-0AE1-F750-EB9DA1223632}"/>
                </a:ext>
              </a:extLst>
            </p:cNvPr>
            <p:cNvSpPr txBox="1"/>
            <p:nvPr/>
          </p:nvSpPr>
          <p:spPr>
            <a:xfrm>
              <a:off x="4110825" y="3737602"/>
              <a:ext cx="494046" cy="461665"/>
            </a:xfrm>
            <a:prstGeom prst="rect">
              <a:avLst/>
            </a:prstGeom>
            <a:noFill/>
          </p:spPr>
          <p:txBody>
            <a:bodyPr wrap="none" rtlCol="0">
              <a:spAutoFit/>
            </a:bodyPr>
            <a:lstStyle/>
            <a:p>
              <a:r>
                <a:rPr lang="en-US" sz="2400" b="1" dirty="0"/>
                <a:t>As</a:t>
              </a:r>
            </a:p>
          </p:txBody>
        </p:sp>
        <p:sp>
          <p:nvSpPr>
            <p:cNvPr id="24" name="TextBox 23">
              <a:extLst>
                <a:ext uri="{FF2B5EF4-FFF2-40B4-BE49-F238E27FC236}">
                  <a16:creationId xmlns:a16="http://schemas.microsoft.com/office/drawing/2014/main" id="{E0E6A3CD-B43F-8A57-FCBC-A9FC400BBFE4}"/>
                </a:ext>
              </a:extLst>
            </p:cNvPr>
            <p:cNvSpPr txBox="1"/>
            <p:nvPr/>
          </p:nvSpPr>
          <p:spPr>
            <a:xfrm>
              <a:off x="3230163" y="3601941"/>
              <a:ext cx="335348" cy="461665"/>
            </a:xfrm>
            <a:prstGeom prst="rect">
              <a:avLst/>
            </a:prstGeom>
            <a:noFill/>
          </p:spPr>
          <p:txBody>
            <a:bodyPr wrap="none" rtlCol="0">
              <a:spAutoFit/>
            </a:bodyPr>
            <a:lstStyle/>
            <a:p>
              <a:r>
                <a:rPr lang="en-US" sz="2400" b="1" dirty="0"/>
                <a:t>E</a:t>
              </a:r>
            </a:p>
          </p:txBody>
        </p:sp>
        <p:sp>
          <p:nvSpPr>
            <p:cNvPr id="25" name="TextBox 24">
              <a:extLst>
                <a:ext uri="{FF2B5EF4-FFF2-40B4-BE49-F238E27FC236}">
                  <a16:creationId xmlns:a16="http://schemas.microsoft.com/office/drawing/2014/main" id="{9E8C3C8B-36CD-9C9B-0BBF-EA5D7E1BAC2C}"/>
                </a:ext>
              </a:extLst>
            </p:cNvPr>
            <p:cNvSpPr txBox="1"/>
            <p:nvPr/>
          </p:nvSpPr>
          <p:spPr>
            <a:xfrm>
              <a:off x="1278304" y="1928440"/>
              <a:ext cx="487634" cy="461665"/>
            </a:xfrm>
            <a:prstGeom prst="rect">
              <a:avLst/>
            </a:prstGeom>
            <a:noFill/>
          </p:spPr>
          <p:txBody>
            <a:bodyPr wrap="none" rtlCol="0">
              <a:spAutoFit/>
            </a:bodyPr>
            <a:lstStyle/>
            <a:p>
              <a:r>
                <a:rPr lang="en-US" sz="2400" b="1" dirty="0"/>
                <a:t>BL</a:t>
              </a:r>
            </a:p>
          </p:txBody>
        </p:sp>
        <p:sp>
          <p:nvSpPr>
            <p:cNvPr id="26" name="TextBox 25">
              <a:extLst>
                <a:ext uri="{FF2B5EF4-FFF2-40B4-BE49-F238E27FC236}">
                  <a16:creationId xmlns:a16="http://schemas.microsoft.com/office/drawing/2014/main" id="{010C25C3-1520-21E3-0668-CF2A9B48BE7B}"/>
                </a:ext>
              </a:extLst>
            </p:cNvPr>
            <p:cNvSpPr txBox="1"/>
            <p:nvPr/>
          </p:nvSpPr>
          <p:spPr>
            <a:xfrm>
              <a:off x="3654650" y="4691529"/>
              <a:ext cx="487634" cy="461665"/>
            </a:xfrm>
            <a:prstGeom prst="rect">
              <a:avLst/>
            </a:prstGeom>
            <a:noFill/>
          </p:spPr>
          <p:txBody>
            <a:bodyPr wrap="none" rtlCol="0">
              <a:spAutoFit/>
            </a:bodyPr>
            <a:lstStyle/>
            <a:p>
              <a:r>
                <a:rPr lang="en-US" sz="2400" b="1" dirty="0"/>
                <a:t>BL</a:t>
              </a:r>
            </a:p>
          </p:txBody>
        </p:sp>
        <p:cxnSp>
          <p:nvCxnSpPr>
            <p:cNvPr id="28" name="Straight Connector 27">
              <a:extLst>
                <a:ext uri="{FF2B5EF4-FFF2-40B4-BE49-F238E27FC236}">
                  <a16:creationId xmlns:a16="http://schemas.microsoft.com/office/drawing/2014/main" id="{3A85A69A-73BE-324B-32F1-778F5E690BFA}"/>
                </a:ext>
              </a:extLst>
            </p:cNvPr>
            <p:cNvCxnSpPr>
              <a:stCxn id="25" idx="3"/>
            </p:cNvCxnSpPr>
            <p:nvPr/>
          </p:nvCxnSpPr>
          <p:spPr>
            <a:xfrm>
              <a:off x="1765938" y="2159273"/>
              <a:ext cx="643307" cy="221977"/>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9CC7240-E2B0-729F-ACC2-F260A0F49E3C}"/>
                </a:ext>
              </a:extLst>
            </p:cNvPr>
            <p:cNvCxnSpPr>
              <a:stCxn id="25" idx="2"/>
            </p:cNvCxnSpPr>
            <p:nvPr/>
          </p:nvCxnSpPr>
          <p:spPr>
            <a:xfrm>
              <a:off x="1522121" y="2390105"/>
              <a:ext cx="0" cy="533209"/>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1CE4C753-7C37-ED41-03D2-6AA19E12B687}"/>
                </a:ext>
              </a:extLst>
            </p:cNvPr>
            <p:cNvCxnSpPr>
              <a:cxnSpLocks/>
            </p:cNvCxnSpPr>
            <p:nvPr/>
          </p:nvCxnSpPr>
          <p:spPr>
            <a:xfrm>
              <a:off x="3898467" y="4278007"/>
              <a:ext cx="44464" cy="501214"/>
            </a:xfrm>
            <a:prstGeom prst="line">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17A86CCE-C886-25F3-94FF-AEA5617CA379}"/>
                </a:ext>
              </a:extLst>
            </p:cNvPr>
            <p:cNvCxnSpPr>
              <a:cxnSpLocks/>
              <a:endCxn id="26" idx="1"/>
            </p:cNvCxnSpPr>
            <p:nvPr/>
          </p:nvCxnSpPr>
          <p:spPr>
            <a:xfrm>
              <a:off x="3059202" y="4677585"/>
              <a:ext cx="595448" cy="244777"/>
            </a:xfrm>
            <a:prstGeom prst="line">
              <a:avLst/>
            </a:prstGeom>
            <a:ln w="19050"/>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4635C11B-C431-936A-0756-348C4657C833}"/>
                </a:ext>
              </a:extLst>
            </p:cNvPr>
            <p:cNvSpPr txBox="1"/>
            <p:nvPr/>
          </p:nvSpPr>
          <p:spPr>
            <a:xfrm>
              <a:off x="9505950" y="495300"/>
              <a:ext cx="335348" cy="461665"/>
            </a:xfrm>
            <a:prstGeom prst="rect">
              <a:avLst/>
            </a:prstGeom>
            <a:noFill/>
          </p:spPr>
          <p:txBody>
            <a:bodyPr wrap="none" rtlCol="0">
              <a:spAutoFit/>
            </a:bodyPr>
            <a:lstStyle/>
            <a:p>
              <a:r>
                <a:rPr lang="en-US" sz="2400" b="1" dirty="0"/>
                <a:t>E</a:t>
              </a:r>
            </a:p>
          </p:txBody>
        </p:sp>
        <p:sp>
          <p:nvSpPr>
            <p:cNvPr id="43" name="TextBox 42">
              <a:extLst>
                <a:ext uri="{FF2B5EF4-FFF2-40B4-BE49-F238E27FC236}">
                  <a16:creationId xmlns:a16="http://schemas.microsoft.com/office/drawing/2014/main" id="{3B1DE9CB-8311-ADC3-36BC-9014739EBD94}"/>
                </a:ext>
              </a:extLst>
            </p:cNvPr>
            <p:cNvSpPr txBox="1"/>
            <p:nvPr/>
          </p:nvSpPr>
          <p:spPr>
            <a:xfrm>
              <a:off x="7229475" y="1746311"/>
              <a:ext cx="487634" cy="461665"/>
            </a:xfrm>
            <a:prstGeom prst="rect">
              <a:avLst/>
            </a:prstGeom>
            <a:noFill/>
          </p:spPr>
          <p:txBody>
            <a:bodyPr wrap="none" rtlCol="0">
              <a:spAutoFit/>
            </a:bodyPr>
            <a:lstStyle/>
            <a:p>
              <a:r>
                <a:rPr lang="en-US" sz="2400" b="1" dirty="0"/>
                <a:t>BL</a:t>
              </a:r>
            </a:p>
          </p:txBody>
        </p:sp>
        <p:sp>
          <p:nvSpPr>
            <p:cNvPr id="44" name="TextBox 43">
              <a:extLst>
                <a:ext uri="{FF2B5EF4-FFF2-40B4-BE49-F238E27FC236}">
                  <a16:creationId xmlns:a16="http://schemas.microsoft.com/office/drawing/2014/main" id="{C9299205-9DFB-5E4A-FEDF-9885E83AADBD}"/>
                </a:ext>
              </a:extLst>
            </p:cNvPr>
            <p:cNvSpPr txBox="1"/>
            <p:nvPr/>
          </p:nvSpPr>
          <p:spPr>
            <a:xfrm>
              <a:off x="10127613" y="5432119"/>
              <a:ext cx="487634" cy="461665"/>
            </a:xfrm>
            <a:prstGeom prst="rect">
              <a:avLst/>
            </a:prstGeom>
            <a:noFill/>
          </p:spPr>
          <p:txBody>
            <a:bodyPr wrap="none" rtlCol="0">
              <a:spAutoFit/>
            </a:bodyPr>
            <a:lstStyle/>
            <a:p>
              <a:r>
                <a:rPr lang="en-US" sz="2400" b="1" dirty="0"/>
                <a:t>BL</a:t>
              </a:r>
            </a:p>
          </p:txBody>
        </p:sp>
        <p:cxnSp>
          <p:nvCxnSpPr>
            <p:cNvPr id="46" name="Straight Arrow Connector 45">
              <a:extLst>
                <a:ext uri="{FF2B5EF4-FFF2-40B4-BE49-F238E27FC236}">
                  <a16:creationId xmlns:a16="http://schemas.microsoft.com/office/drawing/2014/main" id="{3FE4D71E-42CE-2C5B-5A93-2071669BF206}"/>
                </a:ext>
              </a:extLst>
            </p:cNvPr>
            <p:cNvCxnSpPr/>
            <p:nvPr/>
          </p:nvCxnSpPr>
          <p:spPr>
            <a:xfrm flipH="1">
              <a:off x="3565511" y="320778"/>
              <a:ext cx="377420" cy="108585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819A5642-0D5D-54A7-2ABC-DD0E293D7ABE}"/>
                </a:ext>
              </a:extLst>
            </p:cNvPr>
            <p:cNvCxnSpPr>
              <a:cxnSpLocks/>
            </p:cNvCxnSpPr>
            <p:nvPr/>
          </p:nvCxnSpPr>
          <p:spPr>
            <a:xfrm>
              <a:off x="1091381" y="3566516"/>
              <a:ext cx="430740" cy="171086"/>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7160CC66-182D-8027-180D-9B1356F54C47}"/>
                </a:ext>
              </a:extLst>
            </p:cNvPr>
            <p:cNvCxnSpPr/>
            <p:nvPr/>
          </p:nvCxnSpPr>
          <p:spPr>
            <a:xfrm flipV="1">
              <a:off x="7610168" y="1592826"/>
              <a:ext cx="405580" cy="335614"/>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BE35E464-4D18-0BC7-2251-64284F2827D8}"/>
                </a:ext>
              </a:extLst>
            </p:cNvPr>
            <p:cNvCxnSpPr/>
            <p:nvPr/>
          </p:nvCxnSpPr>
          <p:spPr>
            <a:xfrm flipV="1">
              <a:off x="9841298" y="5714143"/>
              <a:ext cx="371960" cy="384315"/>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Arrow Connector 54">
              <a:extLst>
                <a:ext uri="{FF2B5EF4-FFF2-40B4-BE49-F238E27FC236}">
                  <a16:creationId xmlns:a16="http://schemas.microsoft.com/office/drawing/2014/main" id="{9151D6E8-612F-63B8-E6B7-97F570FF2744}"/>
                </a:ext>
              </a:extLst>
            </p:cNvPr>
            <p:cNvCxnSpPr>
              <a:cxnSpLocks/>
            </p:cNvCxnSpPr>
            <p:nvPr/>
          </p:nvCxnSpPr>
          <p:spPr>
            <a:xfrm>
              <a:off x="9269361" y="2057400"/>
              <a:ext cx="236589" cy="10187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58" name="Picture 57">
              <a:extLst>
                <a:ext uri="{FF2B5EF4-FFF2-40B4-BE49-F238E27FC236}">
                  <a16:creationId xmlns:a16="http://schemas.microsoft.com/office/drawing/2014/main" id="{E60BF99D-031D-CA59-7EA4-8279D7B6E1E1}"/>
                </a:ext>
              </a:extLst>
            </p:cNvPr>
            <p:cNvPicPr>
              <a:picLocks noChangeAspect="1"/>
            </p:cNvPicPr>
            <p:nvPr/>
          </p:nvPicPr>
          <p:blipFill>
            <a:blip r:embed="rId5"/>
            <a:stretch>
              <a:fillRect/>
            </a:stretch>
          </p:blipFill>
          <p:spPr>
            <a:xfrm rot="13334221">
              <a:off x="8207688" y="3054575"/>
              <a:ext cx="323116" cy="188992"/>
            </a:xfrm>
            <a:prstGeom prst="rect">
              <a:avLst/>
            </a:prstGeom>
          </p:spPr>
        </p:pic>
        <p:pic>
          <p:nvPicPr>
            <p:cNvPr id="59" name="Picture 58">
              <a:extLst>
                <a:ext uri="{FF2B5EF4-FFF2-40B4-BE49-F238E27FC236}">
                  <a16:creationId xmlns:a16="http://schemas.microsoft.com/office/drawing/2014/main" id="{F4ED90FB-A707-BB42-6E6F-64F3500D0A33}"/>
                </a:ext>
              </a:extLst>
            </p:cNvPr>
            <p:cNvPicPr>
              <a:picLocks noChangeAspect="1"/>
            </p:cNvPicPr>
            <p:nvPr/>
          </p:nvPicPr>
          <p:blipFill>
            <a:blip r:embed="rId5"/>
            <a:stretch>
              <a:fillRect/>
            </a:stretch>
          </p:blipFill>
          <p:spPr>
            <a:xfrm>
              <a:off x="8284351" y="2540091"/>
              <a:ext cx="323116" cy="188992"/>
            </a:xfrm>
            <a:prstGeom prst="rect">
              <a:avLst/>
            </a:prstGeom>
          </p:spPr>
        </p:pic>
        <p:pic>
          <p:nvPicPr>
            <p:cNvPr id="60" name="Picture 59">
              <a:extLst>
                <a:ext uri="{FF2B5EF4-FFF2-40B4-BE49-F238E27FC236}">
                  <a16:creationId xmlns:a16="http://schemas.microsoft.com/office/drawing/2014/main" id="{45D925F9-FDB5-DC26-1D27-5C7C281587B8}"/>
                </a:ext>
              </a:extLst>
            </p:cNvPr>
            <p:cNvPicPr>
              <a:picLocks noChangeAspect="1"/>
            </p:cNvPicPr>
            <p:nvPr/>
          </p:nvPicPr>
          <p:blipFill>
            <a:blip r:embed="rId5"/>
            <a:stretch>
              <a:fillRect/>
            </a:stretch>
          </p:blipFill>
          <p:spPr>
            <a:xfrm>
              <a:off x="8339749" y="4422661"/>
              <a:ext cx="323116" cy="188992"/>
            </a:xfrm>
            <a:prstGeom prst="rect">
              <a:avLst/>
            </a:prstGeom>
          </p:spPr>
        </p:pic>
        <p:pic>
          <p:nvPicPr>
            <p:cNvPr id="61" name="Picture 60">
              <a:extLst>
                <a:ext uri="{FF2B5EF4-FFF2-40B4-BE49-F238E27FC236}">
                  <a16:creationId xmlns:a16="http://schemas.microsoft.com/office/drawing/2014/main" id="{CD7BCD62-C4DD-5059-B878-F88384EB0E0E}"/>
                </a:ext>
              </a:extLst>
            </p:cNvPr>
            <p:cNvPicPr>
              <a:picLocks noChangeAspect="1"/>
            </p:cNvPicPr>
            <p:nvPr/>
          </p:nvPicPr>
          <p:blipFill>
            <a:blip r:embed="rId5"/>
            <a:stretch>
              <a:fillRect/>
            </a:stretch>
          </p:blipFill>
          <p:spPr>
            <a:xfrm rot="3209512">
              <a:off x="7448610" y="2611238"/>
              <a:ext cx="323116" cy="188992"/>
            </a:xfrm>
            <a:prstGeom prst="rect">
              <a:avLst/>
            </a:prstGeom>
          </p:spPr>
        </p:pic>
        <p:pic>
          <p:nvPicPr>
            <p:cNvPr id="62" name="Picture 61">
              <a:extLst>
                <a:ext uri="{FF2B5EF4-FFF2-40B4-BE49-F238E27FC236}">
                  <a16:creationId xmlns:a16="http://schemas.microsoft.com/office/drawing/2014/main" id="{F2B25381-17E0-020A-30EB-EC91E14ED7D3}"/>
                </a:ext>
              </a:extLst>
            </p:cNvPr>
            <p:cNvPicPr>
              <a:picLocks noChangeAspect="1"/>
            </p:cNvPicPr>
            <p:nvPr/>
          </p:nvPicPr>
          <p:blipFill>
            <a:blip r:embed="rId5"/>
            <a:stretch>
              <a:fillRect/>
            </a:stretch>
          </p:blipFill>
          <p:spPr>
            <a:xfrm rot="2872222">
              <a:off x="7555551" y="3832773"/>
              <a:ext cx="323116" cy="188992"/>
            </a:xfrm>
            <a:prstGeom prst="rect">
              <a:avLst/>
            </a:prstGeom>
          </p:spPr>
        </p:pic>
        <p:pic>
          <p:nvPicPr>
            <p:cNvPr id="63" name="Picture 62">
              <a:extLst>
                <a:ext uri="{FF2B5EF4-FFF2-40B4-BE49-F238E27FC236}">
                  <a16:creationId xmlns:a16="http://schemas.microsoft.com/office/drawing/2014/main" id="{7E568B4A-FDED-6832-05C0-D687BDA2B3DB}"/>
                </a:ext>
              </a:extLst>
            </p:cNvPr>
            <p:cNvPicPr>
              <a:picLocks noChangeAspect="1"/>
            </p:cNvPicPr>
            <p:nvPr/>
          </p:nvPicPr>
          <p:blipFill>
            <a:blip r:embed="rId5"/>
            <a:stretch>
              <a:fillRect/>
            </a:stretch>
          </p:blipFill>
          <p:spPr>
            <a:xfrm rot="17237575">
              <a:off x="7914349" y="5155929"/>
              <a:ext cx="323116" cy="188992"/>
            </a:xfrm>
            <a:prstGeom prst="rect">
              <a:avLst/>
            </a:prstGeom>
          </p:spPr>
        </p:pic>
        <p:pic>
          <p:nvPicPr>
            <p:cNvPr id="64" name="Picture 63">
              <a:extLst>
                <a:ext uri="{FF2B5EF4-FFF2-40B4-BE49-F238E27FC236}">
                  <a16:creationId xmlns:a16="http://schemas.microsoft.com/office/drawing/2014/main" id="{1EEE8107-D7FB-AAB4-1A8C-2E76EC73290F}"/>
                </a:ext>
              </a:extLst>
            </p:cNvPr>
            <p:cNvPicPr>
              <a:picLocks noChangeAspect="1"/>
            </p:cNvPicPr>
            <p:nvPr/>
          </p:nvPicPr>
          <p:blipFill>
            <a:blip r:embed="rId5"/>
            <a:stretch>
              <a:fillRect/>
            </a:stretch>
          </p:blipFill>
          <p:spPr>
            <a:xfrm>
              <a:off x="9042453" y="2261840"/>
              <a:ext cx="323116" cy="188992"/>
            </a:xfrm>
            <a:prstGeom prst="rect">
              <a:avLst/>
            </a:prstGeom>
          </p:spPr>
        </p:pic>
        <p:pic>
          <p:nvPicPr>
            <p:cNvPr id="65" name="Picture 64">
              <a:extLst>
                <a:ext uri="{FF2B5EF4-FFF2-40B4-BE49-F238E27FC236}">
                  <a16:creationId xmlns:a16="http://schemas.microsoft.com/office/drawing/2014/main" id="{10DDE067-3764-0863-A04C-9D9ED69AD3DC}"/>
                </a:ext>
              </a:extLst>
            </p:cNvPr>
            <p:cNvPicPr>
              <a:picLocks noChangeAspect="1"/>
            </p:cNvPicPr>
            <p:nvPr/>
          </p:nvPicPr>
          <p:blipFill>
            <a:blip r:embed="rId5"/>
            <a:stretch>
              <a:fillRect/>
            </a:stretch>
          </p:blipFill>
          <p:spPr>
            <a:xfrm>
              <a:off x="10371430" y="1651815"/>
              <a:ext cx="323116" cy="188992"/>
            </a:xfrm>
            <a:prstGeom prst="rect">
              <a:avLst/>
            </a:prstGeom>
          </p:spPr>
        </p:pic>
        <p:pic>
          <p:nvPicPr>
            <p:cNvPr id="66" name="Picture 65">
              <a:extLst>
                <a:ext uri="{FF2B5EF4-FFF2-40B4-BE49-F238E27FC236}">
                  <a16:creationId xmlns:a16="http://schemas.microsoft.com/office/drawing/2014/main" id="{5F759C69-B35A-8AB5-FC23-F5BFB5261432}"/>
                </a:ext>
              </a:extLst>
            </p:cNvPr>
            <p:cNvPicPr>
              <a:picLocks noChangeAspect="1"/>
            </p:cNvPicPr>
            <p:nvPr/>
          </p:nvPicPr>
          <p:blipFill>
            <a:blip r:embed="rId5"/>
            <a:stretch>
              <a:fillRect/>
            </a:stretch>
          </p:blipFill>
          <p:spPr>
            <a:xfrm rot="17711380">
              <a:off x="10505307" y="3743607"/>
              <a:ext cx="323116" cy="188992"/>
            </a:xfrm>
            <a:prstGeom prst="rect">
              <a:avLst/>
            </a:prstGeom>
          </p:spPr>
        </p:pic>
        <p:pic>
          <p:nvPicPr>
            <p:cNvPr id="67" name="Picture 66">
              <a:extLst>
                <a:ext uri="{FF2B5EF4-FFF2-40B4-BE49-F238E27FC236}">
                  <a16:creationId xmlns:a16="http://schemas.microsoft.com/office/drawing/2014/main" id="{0DFBC5AF-9A25-4A58-F59E-262BF1988336}"/>
                </a:ext>
              </a:extLst>
            </p:cNvPr>
            <p:cNvPicPr>
              <a:picLocks noChangeAspect="1"/>
            </p:cNvPicPr>
            <p:nvPr/>
          </p:nvPicPr>
          <p:blipFill>
            <a:blip r:embed="rId5"/>
            <a:stretch>
              <a:fillRect/>
            </a:stretch>
          </p:blipFill>
          <p:spPr>
            <a:xfrm rot="13545015">
              <a:off x="10872695" y="3033533"/>
              <a:ext cx="323116" cy="188992"/>
            </a:xfrm>
            <a:prstGeom prst="rect">
              <a:avLst/>
            </a:prstGeom>
          </p:spPr>
        </p:pic>
        <p:pic>
          <p:nvPicPr>
            <p:cNvPr id="68" name="Picture 67">
              <a:extLst>
                <a:ext uri="{FF2B5EF4-FFF2-40B4-BE49-F238E27FC236}">
                  <a16:creationId xmlns:a16="http://schemas.microsoft.com/office/drawing/2014/main" id="{5C1C388C-2EF8-04EF-B86A-25C9B6E2FC32}"/>
                </a:ext>
              </a:extLst>
            </p:cNvPr>
            <p:cNvPicPr>
              <a:picLocks noChangeAspect="1"/>
            </p:cNvPicPr>
            <p:nvPr/>
          </p:nvPicPr>
          <p:blipFill>
            <a:blip r:embed="rId5"/>
            <a:stretch>
              <a:fillRect/>
            </a:stretch>
          </p:blipFill>
          <p:spPr>
            <a:xfrm>
              <a:off x="6140533" y="3873938"/>
              <a:ext cx="323116" cy="188992"/>
            </a:xfrm>
            <a:prstGeom prst="rect">
              <a:avLst/>
            </a:prstGeom>
          </p:spPr>
        </p:pic>
        <p:pic>
          <p:nvPicPr>
            <p:cNvPr id="69" name="Picture 68">
              <a:extLst>
                <a:ext uri="{FF2B5EF4-FFF2-40B4-BE49-F238E27FC236}">
                  <a16:creationId xmlns:a16="http://schemas.microsoft.com/office/drawing/2014/main" id="{7506F283-9D9F-C5CD-3153-E49C7B042683}"/>
                </a:ext>
              </a:extLst>
            </p:cNvPr>
            <p:cNvPicPr>
              <a:picLocks noChangeAspect="1"/>
            </p:cNvPicPr>
            <p:nvPr/>
          </p:nvPicPr>
          <p:blipFill>
            <a:blip r:embed="rId5"/>
            <a:stretch>
              <a:fillRect/>
            </a:stretch>
          </p:blipFill>
          <p:spPr>
            <a:xfrm>
              <a:off x="9226133" y="1671344"/>
              <a:ext cx="323116" cy="188992"/>
            </a:xfrm>
            <a:prstGeom prst="rect">
              <a:avLst/>
            </a:prstGeom>
          </p:spPr>
        </p:pic>
        <p:pic>
          <p:nvPicPr>
            <p:cNvPr id="70" name="Picture 69">
              <a:extLst>
                <a:ext uri="{FF2B5EF4-FFF2-40B4-BE49-F238E27FC236}">
                  <a16:creationId xmlns:a16="http://schemas.microsoft.com/office/drawing/2014/main" id="{478E6B18-6D59-8FCA-22A7-CB5F9DDB443E}"/>
                </a:ext>
              </a:extLst>
            </p:cNvPr>
            <p:cNvPicPr>
              <a:picLocks noChangeAspect="1"/>
            </p:cNvPicPr>
            <p:nvPr/>
          </p:nvPicPr>
          <p:blipFill>
            <a:blip r:embed="rId5"/>
            <a:stretch>
              <a:fillRect/>
            </a:stretch>
          </p:blipFill>
          <p:spPr>
            <a:xfrm rot="5164733">
              <a:off x="9771899" y="3883025"/>
              <a:ext cx="323116" cy="188992"/>
            </a:xfrm>
            <a:prstGeom prst="rect">
              <a:avLst/>
            </a:prstGeom>
          </p:spPr>
        </p:pic>
        <p:pic>
          <p:nvPicPr>
            <p:cNvPr id="71" name="Picture 70">
              <a:extLst>
                <a:ext uri="{FF2B5EF4-FFF2-40B4-BE49-F238E27FC236}">
                  <a16:creationId xmlns:a16="http://schemas.microsoft.com/office/drawing/2014/main" id="{EA9657F6-9526-2A36-4BDF-26B29D5CB7C2}"/>
                </a:ext>
              </a:extLst>
            </p:cNvPr>
            <p:cNvPicPr>
              <a:picLocks noChangeAspect="1"/>
            </p:cNvPicPr>
            <p:nvPr/>
          </p:nvPicPr>
          <p:blipFill>
            <a:blip r:embed="rId5"/>
            <a:stretch>
              <a:fillRect/>
            </a:stretch>
          </p:blipFill>
          <p:spPr>
            <a:xfrm>
              <a:off x="8518734" y="4199267"/>
              <a:ext cx="323116" cy="188992"/>
            </a:xfrm>
            <a:prstGeom prst="rect">
              <a:avLst/>
            </a:prstGeom>
          </p:spPr>
        </p:pic>
      </p:grpSp>
    </p:spTree>
    <p:extLst>
      <p:ext uri="{BB962C8B-B14F-4D97-AF65-F5344CB8AC3E}">
        <p14:creationId xmlns:p14="http://schemas.microsoft.com/office/powerpoint/2010/main" val="2369247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C87299B-84F9-35C5-1DB2-C8B23319CDFE}"/>
              </a:ext>
            </a:extLst>
          </p:cNvPr>
          <p:cNvGrpSpPr/>
          <p:nvPr/>
        </p:nvGrpSpPr>
        <p:grpSpPr>
          <a:xfrm>
            <a:off x="162648" y="130138"/>
            <a:ext cx="11866704" cy="6597724"/>
            <a:chOff x="162648" y="130138"/>
            <a:chExt cx="11866704" cy="6597724"/>
          </a:xfrm>
        </p:grpSpPr>
        <p:pic>
          <p:nvPicPr>
            <p:cNvPr id="2" name="Picture 1">
              <a:extLst>
                <a:ext uri="{FF2B5EF4-FFF2-40B4-BE49-F238E27FC236}">
                  <a16:creationId xmlns:a16="http://schemas.microsoft.com/office/drawing/2014/main" id="{A572B7D4-5D40-37BC-F447-A156EBB89A73}"/>
                </a:ext>
              </a:extLst>
            </p:cNvPr>
            <p:cNvPicPr>
              <a:picLocks noChangeAspect="1"/>
            </p:cNvPicPr>
            <p:nvPr/>
          </p:nvPicPr>
          <p:blipFill rotWithShape="1">
            <a:blip r:embed="rId3"/>
            <a:srcRect l="2234" t="10015" b="9367"/>
            <a:stretch/>
          </p:blipFill>
          <p:spPr>
            <a:xfrm>
              <a:off x="162648" y="365756"/>
              <a:ext cx="6886167" cy="6198466"/>
            </a:xfrm>
            <a:prstGeom prst="rect">
              <a:avLst/>
            </a:prstGeom>
          </p:spPr>
        </p:pic>
        <p:pic>
          <p:nvPicPr>
            <p:cNvPr id="3" name="Picture 2">
              <a:extLst>
                <a:ext uri="{FF2B5EF4-FFF2-40B4-BE49-F238E27FC236}">
                  <a16:creationId xmlns:a16="http://schemas.microsoft.com/office/drawing/2014/main" id="{5969319E-D0B1-2AB7-24F1-5CF917252376}"/>
                </a:ext>
              </a:extLst>
            </p:cNvPr>
            <p:cNvPicPr>
              <a:picLocks noChangeAspect="1"/>
            </p:cNvPicPr>
            <p:nvPr/>
          </p:nvPicPr>
          <p:blipFill rotWithShape="1">
            <a:blip r:embed="rId4"/>
            <a:srcRect t="3537" r="28896" b="9225"/>
            <a:stretch/>
          </p:blipFill>
          <p:spPr>
            <a:xfrm>
              <a:off x="7081103" y="130138"/>
              <a:ext cx="4948249" cy="6597724"/>
            </a:xfrm>
            <a:prstGeom prst="rect">
              <a:avLst/>
            </a:prstGeom>
          </p:spPr>
        </p:pic>
        <p:cxnSp>
          <p:nvCxnSpPr>
            <p:cNvPr id="5" name="Straight Connector 4">
              <a:extLst>
                <a:ext uri="{FF2B5EF4-FFF2-40B4-BE49-F238E27FC236}">
                  <a16:creationId xmlns:a16="http://schemas.microsoft.com/office/drawing/2014/main" id="{6A9A5FB8-7C5D-7DD6-B578-1FFF53BBDEFD}"/>
                </a:ext>
              </a:extLst>
            </p:cNvPr>
            <p:cNvCxnSpPr>
              <a:cxnSpLocks/>
            </p:cNvCxnSpPr>
            <p:nvPr/>
          </p:nvCxnSpPr>
          <p:spPr>
            <a:xfrm>
              <a:off x="483980" y="6413623"/>
              <a:ext cx="309716"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5792AB5E-CE69-0281-B46D-B73CE6A46D73}"/>
                </a:ext>
              </a:extLst>
            </p:cNvPr>
            <p:cNvCxnSpPr>
              <a:cxnSpLocks/>
            </p:cNvCxnSpPr>
            <p:nvPr/>
          </p:nvCxnSpPr>
          <p:spPr>
            <a:xfrm>
              <a:off x="4356015" y="4216873"/>
              <a:ext cx="1710813" cy="1246239"/>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5754F56-DB34-83B9-1ECB-D84F55371ED2}"/>
                </a:ext>
              </a:extLst>
            </p:cNvPr>
            <p:cNvCxnSpPr>
              <a:cxnSpLocks/>
            </p:cNvCxnSpPr>
            <p:nvPr/>
          </p:nvCxnSpPr>
          <p:spPr>
            <a:xfrm flipH="1">
              <a:off x="3450274" y="4231621"/>
              <a:ext cx="921263" cy="1243913"/>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C4759BD1-A30A-2A4D-9DDB-595D12A441FE}"/>
                </a:ext>
              </a:extLst>
            </p:cNvPr>
            <p:cNvCxnSpPr/>
            <p:nvPr/>
          </p:nvCxnSpPr>
          <p:spPr>
            <a:xfrm>
              <a:off x="3482562" y="5475534"/>
              <a:ext cx="1519272" cy="1064838"/>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F9B78889-F339-E675-7623-C160A9B5FD3C}"/>
                </a:ext>
              </a:extLst>
            </p:cNvPr>
            <p:cNvCxnSpPr>
              <a:cxnSpLocks/>
            </p:cNvCxnSpPr>
            <p:nvPr/>
          </p:nvCxnSpPr>
          <p:spPr>
            <a:xfrm flipH="1">
              <a:off x="5267112" y="5473202"/>
              <a:ext cx="773710" cy="1091020"/>
            </a:xfrm>
            <a:prstGeom prst="line">
              <a:avLst/>
            </a:prstGeom>
            <a:ln w="19050"/>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39A016A7-EDF7-2657-0FEA-AD2A36E857AF}"/>
                </a:ext>
              </a:extLst>
            </p:cNvPr>
            <p:cNvSpPr txBox="1"/>
            <p:nvPr/>
          </p:nvSpPr>
          <p:spPr>
            <a:xfrm>
              <a:off x="2709772" y="2293374"/>
              <a:ext cx="335348" cy="461665"/>
            </a:xfrm>
            <a:prstGeom prst="rect">
              <a:avLst/>
            </a:prstGeom>
            <a:noFill/>
          </p:spPr>
          <p:txBody>
            <a:bodyPr wrap="none" rtlCol="0">
              <a:spAutoFit/>
            </a:bodyPr>
            <a:lstStyle/>
            <a:p>
              <a:r>
                <a:rPr lang="en-US" sz="2400" b="1" dirty="0"/>
                <a:t>E</a:t>
              </a:r>
            </a:p>
          </p:txBody>
        </p:sp>
        <p:sp>
          <p:nvSpPr>
            <p:cNvPr id="6" name="TextBox 5">
              <a:extLst>
                <a:ext uri="{FF2B5EF4-FFF2-40B4-BE49-F238E27FC236}">
                  <a16:creationId xmlns:a16="http://schemas.microsoft.com/office/drawing/2014/main" id="{F601A0E5-33FB-FE4B-98EE-19E233D229C7}"/>
                </a:ext>
              </a:extLst>
            </p:cNvPr>
            <p:cNvSpPr txBox="1"/>
            <p:nvPr/>
          </p:nvSpPr>
          <p:spPr>
            <a:xfrm>
              <a:off x="4551234" y="1319981"/>
              <a:ext cx="494046" cy="461665"/>
            </a:xfrm>
            <a:prstGeom prst="rect">
              <a:avLst/>
            </a:prstGeom>
            <a:noFill/>
          </p:spPr>
          <p:txBody>
            <a:bodyPr wrap="none" rtlCol="0">
              <a:spAutoFit/>
            </a:bodyPr>
            <a:lstStyle/>
            <a:p>
              <a:r>
                <a:rPr lang="en-US" sz="2400" b="1" dirty="0"/>
                <a:t>As</a:t>
              </a:r>
            </a:p>
          </p:txBody>
        </p:sp>
        <p:sp>
          <p:nvSpPr>
            <p:cNvPr id="7" name="TextBox 6">
              <a:extLst>
                <a:ext uri="{FF2B5EF4-FFF2-40B4-BE49-F238E27FC236}">
                  <a16:creationId xmlns:a16="http://schemas.microsoft.com/office/drawing/2014/main" id="{91BB6599-7AF5-FBB5-BF2C-7BFF6044C51F}"/>
                </a:ext>
              </a:extLst>
            </p:cNvPr>
            <p:cNvSpPr txBox="1"/>
            <p:nvPr/>
          </p:nvSpPr>
          <p:spPr>
            <a:xfrm>
              <a:off x="2766679" y="722671"/>
              <a:ext cx="487634" cy="461665"/>
            </a:xfrm>
            <a:prstGeom prst="rect">
              <a:avLst/>
            </a:prstGeom>
            <a:noFill/>
          </p:spPr>
          <p:txBody>
            <a:bodyPr wrap="none" rtlCol="0">
              <a:spAutoFit/>
            </a:bodyPr>
            <a:lstStyle/>
            <a:p>
              <a:r>
                <a:rPr lang="en-US" sz="2400" b="1" dirty="0"/>
                <a:t>BL</a:t>
              </a:r>
            </a:p>
          </p:txBody>
        </p:sp>
        <p:pic>
          <p:nvPicPr>
            <p:cNvPr id="9" name="Picture 8">
              <a:extLst>
                <a:ext uri="{FF2B5EF4-FFF2-40B4-BE49-F238E27FC236}">
                  <a16:creationId xmlns:a16="http://schemas.microsoft.com/office/drawing/2014/main" id="{062BD464-77DA-7645-D31C-B3D0B2062F7F}"/>
                </a:ext>
              </a:extLst>
            </p:cNvPr>
            <p:cNvPicPr>
              <a:picLocks noChangeAspect="1"/>
            </p:cNvPicPr>
            <p:nvPr/>
          </p:nvPicPr>
          <p:blipFill>
            <a:blip r:embed="rId5"/>
            <a:stretch>
              <a:fillRect/>
            </a:stretch>
          </p:blipFill>
          <p:spPr>
            <a:xfrm>
              <a:off x="1983199" y="4912563"/>
              <a:ext cx="670618" cy="646232"/>
            </a:xfrm>
            <a:prstGeom prst="rect">
              <a:avLst/>
            </a:prstGeom>
          </p:spPr>
        </p:pic>
        <p:sp>
          <p:nvSpPr>
            <p:cNvPr id="11" name="TextBox 10">
              <a:extLst>
                <a:ext uri="{FF2B5EF4-FFF2-40B4-BE49-F238E27FC236}">
                  <a16:creationId xmlns:a16="http://schemas.microsoft.com/office/drawing/2014/main" id="{FD5B00B8-16C6-F4A2-103C-8DF5162A1BC0}"/>
                </a:ext>
              </a:extLst>
            </p:cNvPr>
            <p:cNvSpPr txBox="1"/>
            <p:nvPr/>
          </p:nvSpPr>
          <p:spPr>
            <a:xfrm>
              <a:off x="483980" y="3060290"/>
              <a:ext cx="694421" cy="461665"/>
            </a:xfrm>
            <a:prstGeom prst="rect">
              <a:avLst/>
            </a:prstGeom>
            <a:noFill/>
          </p:spPr>
          <p:txBody>
            <a:bodyPr wrap="none" rtlCol="0">
              <a:spAutoFit/>
            </a:bodyPr>
            <a:lstStyle/>
            <a:p>
              <a:r>
                <a:rPr lang="en-US" sz="2400" b="1" dirty="0">
                  <a:solidFill>
                    <a:schemeClr val="bg1"/>
                  </a:solidFill>
                </a:rPr>
                <a:t>RBC</a:t>
              </a:r>
            </a:p>
          </p:txBody>
        </p:sp>
        <p:cxnSp>
          <p:nvCxnSpPr>
            <p:cNvPr id="15" name="Straight Arrow Connector 14">
              <a:extLst>
                <a:ext uri="{FF2B5EF4-FFF2-40B4-BE49-F238E27FC236}">
                  <a16:creationId xmlns:a16="http://schemas.microsoft.com/office/drawing/2014/main" id="{3D28AEA4-F809-2416-C8B4-EF12E7E411DD}"/>
                </a:ext>
              </a:extLst>
            </p:cNvPr>
            <p:cNvCxnSpPr/>
            <p:nvPr/>
          </p:nvCxnSpPr>
          <p:spPr>
            <a:xfrm flipH="1">
              <a:off x="3910905" y="4964181"/>
              <a:ext cx="331293" cy="50902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7B862E9B-2F2B-E4D1-2DB1-2C09AC1258FE}"/>
                </a:ext>
              </a:extLst>
            </p:cNvPr>
            <p:cNvCxnSpPr/>
            <p:nvPr/>
          </p:nvCxnSpPr>
          <p:spPr>
            <a:xfrm>
              <a:off x="1587801" y="803788"/>
              <a:ext cx="0" cy="294968"/>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13BFABB-931E-00D3-9EFE-05402C89955F}"/>
                </a:ext>
              </a:extLst>
            </p:cNvPr>
            <p:cNvCxnSpPr/>
            <p:nvPr/>
          </p:nvCxnSpPr>
          <p:spPr>
            <a:xfrm>
              <a:off x="6247299" y="3521955"/>
              <a:ext cx="346587" cy="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9E524236-80D6-B579-2C15-225024F8A243}"/>
                </a:ext>
              </a:extLst>
            </p:cNvPr>
            <p:cNvCxnSpPr/>
            <p:nvPr/>
          </p:nvCxnSpPr>
          <p:spPr>
            <a:xfrm flipH="1">
              <a:off x="2471711" y="4513006"/>
              <a:ext cx="538785" cy="567813"/>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11C5A00-8C74-5AFE-DF24-3211F68EA909}"/>
                </a:ext>
              </a:extLst>
            </p:cNvPr>
            <p:cNvCxnSpPr/>
            <p:nvPr/>
          </p:nvCxnSpPr>
          <p:spPr>
            <a:xfrm>
              <a:off x="2014511" y="4631039"/>
              <a:ext cx="147484" cy="405537"/>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304BB456-1352-2EF7-2523-818EE6DE698B}"/>
                </a:ext>
              </a:extLst>
            </p:cNvPr>
            <p:cNvCxnSpPr/>
            <p:nvPr/>
          </p:nvCxnSpPr>
          <p:spPr>
            <a:xfrm flipH="1">
              <a:off x="2627113" y="1069260"/>
              <a:ext cx="180713" cy="221225"/>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DAF79DE-7FC1-FF36-8C96-55499B8FCAD9}"/>
                </a:ext>
              </a:extLst>
            </p:cNvPr>
            <p:cNvCxnSpPr>
              <a:cxnSpLocks/>
            </p:cNvCxnSpPr>
            <p:nvPr/>
          </p:nvCxnSpPr>
          <p:spPr>
            <a:xfrm>
              <a:off x="3157729" y="1076294"/>
              <a:ext cx="277797" cy="265809"/>
            </a:xfrm>
            <a:prstGeom prst="line">
              <a:avLst/>
            </a:prstGeom>
            <a:ln w="19050"/>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11F60EDE-6696-3B49-93AE-7410D246276D}"/>
                </a:ext>
              </a:extLst>
            </p:cNvPr>
            <p:cNvSpPr txBox="1"/>
            <p:nvPr/>
          </p:nvSpPr>
          <p:spPr>
            <a:xfrm>
              <a:off x="10516956" y="1319981"/>
              <a:ext cx="335348" cy="461665"/>
            </a:xfrm>
            <a:prstGeom prst="rect">
              <a:avLst/>
            </a:prstGeom>
            <a:noFill/>
          </p:spPr>
          <p:txBody>
            <a:bodyPr wrap="none" rtlCol="0">
              <a:spAutoFit/>
            </a:bodyPr>
            <a:lstStyle/>
            <a:p>
              <a:r>
                <a:rPr lang="en-US" sz="2400" b="1" dirty="0"/>
                <a:t>E</a:t>
              </a:r>
            </a:p>
          </p:txBody>
        </p:sp>
        <p:sp>
          <p:nvSpPr>
            <p:cNvPr id="31" name="TextBox 30">
              <a:extLst>
                <a:ext uri="{FF2B5EF4-FFF2-40B4-BE49-F238E27FC236}">
                  <a16:creationId xmlns:a16="http://schemas.microsoft.com/office/drawing/2014/main" id="{4C519BED-5708-3B3F-6817-9A249BC2B0BC}"/>
                </a:ext>
              </a:extLst>
            </p:cNvPr>
            <p:cNvSpPr txBox="1"/>
            <p:nvPr/>
          </p:nvSpPr>
          <p:spPr>
            <a:xfrm>
              <a:off x="8297324" y="4387645"/>
              <a:ext cx="494046" cy="461665"/>
            </a:xfrm>
            <a:prstGeom prst="rect">
              <a:avLst/>
            </a:prstGeom>
            <a:noFill/>
          </p:spPr>
          <p:txBody>
            <a:bodyPr wrap="none" rtlCol="0">
              <a:spAutoFit/>
            </a:bodyPr>
            <a:lstStyle/>
            <a:p>
              <a:r>
                <a:rPr lang="en-US" sz="2400" b="1" dirty="0"/>
                <a:t>As</a:t>
              </a:r>
            </a:p>
          </p:txBody>
        </p:sp>
        <p:sp>
          <p:nvSpPr>
            <p:cNvPr id="32" name="TextBox 31">
              <a:extLst>
                <a:ext uri="{FF2B5EF4-FFF2-40B4-BE49-F238E27FC236}">
                  <a16:creationId xmlns:a16="http://schemas.microsoft.com/office/drawing/2014/main" id="{A359D53F-DB4C-19E8-DC47-2C6FD91372A6}"/>
                </a:ext>
              </a:extLst>
            </p:cNvPr>
            <p:cNvSpPr txBox="1"/>
            <p:nvPr/>
          </p:nvSpPr>
          <p:spPr>
            <a:xfrm>
              <a:off x="7515659" y="1781646"/>
              <a:ext cx="487634" cy="461665"/>
            </a:xfrm>
            <a:prstGeom prst="rect">
              <a:avLst/>
            </a:prstGeom>
            <a:noFill/>
          </p:spPr>
          <p:txBody>
            <a:bodyPr wrap="none" rtlCol="0">
              <a:spAutoFit/>
            </a:bodyPr>
            <a:lstStyle/>
            <a:p>
              <a:r>
                <a:rPr lang="en-US" sz="2400" b="1" dirty="0"/>
                <a:t>BL</a:t>
              </a:r>
            </a:p>
          </p:txBody>
        </p:sp>
        <p:sp>
          <p:nvSpPr>
            <p:cNvPr id="33" name="TextBox 32">
              <a:extLst>
                <a:ext uri="{FF2B5EF4-FFF2-40B4-BE49-F238E27FC236}">
                  <a16:creationId xmlns:a16="http://schemas.microsoft.com/office/drawing/2014/main" id="{301A2C1B-1D5B-BF33-A146-527F48096A40}"/>
                </a:ext>
              </a:extLst>
            </p:cNvPr>
            <p:cNvSpPr txBox="1"/>
            <p:nvPr/>
          </p:nvSpPr>
          <p:spPr>
            <a:xfrm>
              <a:off x="11289917" y="2829457"/>
              <a:ext cx="487634" cy="461665"/>
            </a:xfrm>
            <a:prstGeom prst="rect">
              <a:avLst/>
            </a:prstGeom>
            <a:noFill/>
          </p:spPr>
          <p:txBody>
            <a:bodyPr wrap="none" rtlCol="0">
              <a:spAutoFit/>
            </a:bodyPr>
            <a:lstStyle/>
            <a:p>
              <a:r>
                <a:rPr lang="en-US" sz="2400" b="1" dirty="0"/>
                <a:t>BL</a:t>
              </a:r>
            </a:p>
          </p:txBody>
        </p:sp>
        <p:cxnSp>
          <p:nvCxnSpPr>
            <p:cNvPr id="35" name="Straight Connector 34">
              <a:extLst>
                <a:ext uri="{FF2B5EF4-FFF2-40B4-BE49-F238E27FC236}">
                  <a16:creationId xmlns:a16="http://schemas.microsoft.com/office/drawing/2014/main" id="{035142BF-14AE-D28C-F6BD-A74C759E94E6}"/>
                </a:ext>
              </a:extLst>
            </p:cNvPr>
            <p:cNvCxnSpPr/>
            <p:nvPr/>
          </p:nvCxnSpPr>
          <p:spPr>
            <a:xfrm flipH="1">
              <a:off x="10852304" y="3148781"/>
              <a:ext cx="512685" cy="280219"/>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367CED5A-F148-6238-26AD-4B412A1E17CF}"/>
                </a:ext>
              </a:extLst>
            </p:cNvPr>
            <p:cNvCxnSpPr/>
            <p:nvPr/>
          </p:nvCxnSpPr>
          <p:spPr>
            <a:xfrm flipV="1">
              <a:off x="7891743" y="1607574"/>
              <a:ext cx="346587" cy="331839"/>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30133B64-5D65-7CE8-BE30-5F635EA7C22C}"/>
                </a:ext>
              </a:extLst>
            </p:cNvPr>
            <p:cNvCxnSpPr/>
            <p:nvPr/>
          </p:nvCxnSpPr>
          <p:spPr>
            <a:xfrm flipV="1">
              <a:off x="8829559" y="1415845"/>
              <a:ext cx="256805" cy="8849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40" name="Picture 39">
              <a:extLst>
                <a:ext uri="{FF2B5EF4-FFF2-40B4-BE49-F238E27FC236}">
                  <a16:creationId xmlns:a16="http://schemas.microsoft.com/office/drawing/2014/main" id="{EF0861C5-2D25-6DF1-0B2C-DB8B567B8705}"/>
                </a:ext>
              </a:extLst>
            </p:cNvPr>
            <p:cNvPicPr>
              <a:picLocks noChangeAspect="1"/>
            </p:cNvPicPr>
            <p:nvPr/>
          </p:nvPicPr>
          <p:blipFill>
            <a:blip r:embed="rId6"/>
            <a:stretch>
              <a:fillRect/>
            </a:stretch>
          </p:blipFill>
          <p:spPr>
            <a:xfrm>
              <a:off x="9507493" y="2432758"/>
              <a:ext cx="341406" cy="182896"/>
            </a:xfrm>
            <a:prstGeom prst="rect">
              <a:avLst/>
            </a:prstGeom>
          </p:spPr>
        </p:pic>
        <p:pic>
          <p:nvPicPr>
            <p:cNvPr id="41" name="Picture 40">
              <a:extLst>
                <a:ext uri="{FF2B5EF4-FFF2-40B4-BE49-F238E27FC236}">
                  <a16:creationId xmlns:a16="http://schemas.microsoft.com/office/drawing/2014/main" id="{B2A027A5-9359-409A-C635-3F4109AC4E56}"/>
                </a:ext>
              </a:extLst>
            </p:cNvPr>
            <p:cNvPicPr>
              <a:picLocks noChangeAspect="1"/>
            </p:cNvPicPr>
            <p:nvPr/>
          </p:nvPicPr>
          <p:blipFill>
            <a:blip r:embed="rId6"/>
            <a:stretch>
              <a:fillRect/>
            </a:stretch>
          </p:blipFill>
          <p:spPr>
            <a:xfrm>
              <a:off x="9930015" y="3703304"/>
              <a:ext cx="341406" cy="182896"/>
            </a:xfrm>
            <a:prstGeom prst="rect">
              <a:avLst/>
            </a:prstGeom>
          </p:spPr>
        </p:pic>
        <p:pic>
          <p:nvPicPr>
            <p:cNvPr id="42" name="Picture 41">
              <a:extLst>
                <a:ext uri="{FF2B5EF4-FFF2-40B4-BE49-F238E27FC236}">
                  <a16:creationId xmlns:a16="http://schemas.microsoft.com/office/drawing/2014/main" id="{7717FFEE-CFC2-8AC7-2097-224CB12E5A87}"/>
                </a:ext>
              </a:extLst>
            </p:cNvPr>
            <p:cNvPicPr>
              <a:picLocks noChangeAspect="1"/>
            </p:cNvPicPr>
            <p:nvPr/>
          </p:nvPicPr>
          <p:blipFill>
            <a:blip r:embed="rId6"/>
            <a:stretch>
              <a:fillRect/>
            </a:stretch>
          </p:blipFill>
          <p:spPr>
            <a:xfrm>
              <a:off x="10100718" y="4038600"/>
              <a:ext cx="341406" cy="182896"/>
            </a:xfrm>
            <a:prstGeom prst="rect">
              <a:avLst/>
            </a:prstGeom>
          </p:spPr>
        </p:pic>
        <p:pic>
          <p:nvPicPr>
            <p:cNvPr id="43" name="Picture 42">
              <a:extLst>
                <a:ext uri="{FF2B5EF4-FFF2-40B4-BE49-F238E27FC236}">
                  <a16:creationId xmlns:a16="http://schemas.microsoft.com/office/drawing/2014/main" id="{8C9BF9A1-B4C5-0BB2-0F4A-1182357CE30D}"/>
                </a:ext>
              </a:extLst>
            </p:cNvPr>
            <p:cNvPicPr>
              <a:picLocks noChangeAspect="1"/>
            </p:cNvPicPr>
            <p:nvPr/>
          </p:nvPicPr>
          <p:blipFill>
            <a:blip r:embed="rId6"/>
            <a:stretch>
              <a:fillRect/>
            </a:stretch>
          </p:blipFill>
          <p:spPr>
            <a:xfrm>
              <a:off x="10288262" y="4330110"/>
              <a:ext cx="341406" cy="182896"/>
            </a:xfrm>
            <a:prstGeom prst="rect">
              <a:avLst/>
            </a:prstGeom>
          </p:spPr>
        </p:pic>
        <p:pic>
          <p:nvPicPr>
            <p:cNvPr id="44" name="Picture 43">
              <a:extLst>
                <a:ext uri="{FF2B5EF4-FFF2-40B4-BE49-F238E27FC236}">
                  <a16:creationId xmlns:a16="http://schemas.microsoft.com/office/drawing/2014/main" id="{980F2878-B836-DD16-D94E-57E0362892A9}"/>
                </a:ext>
              </a:extLst>
            </p:cNvPr>
            <p:cNvPicPr>
              <a:picLocks noChangeAspect="1"/>
            </p:cNvPicPr>
            <p:nvPr/>
          </p:nvPicPr>
          <p:blipFill>
            <a:blip r:embed="rId6"/>
            <a:stretch>
              <a:fillRect/>
            </a:stretch>
          </p:blipFill>
          <p:spPr>
            <a:xfrm rot="10331607">
              <a:off x="9958416" y="4936825"/>
              <a:ext cx="341406" cy="182896"/>
            </a:xfrm>
            <a:prstGeom prst="rect">
              <a:avLst/>
            </a:prstGeom>
          </p:spPr>
        </p:pic>
        <p:pic>
          <p:nvPicPr>
            <p:cNvPr id="45" name="Picture 44">
              <a:extLst>
                <a:ext uri="{FF2B5EF4-FFF2-40B4-BE49-F238E27FC236}">
                  <a16:creationId xmlns:a16="http://schemas.microsoft.com/office/drawing/2014/main" id="{364C5B68-B3F1-EB04-3E08-362538621650}"/>
                </a:ext>
              </a:extLst>
            </p:cNvPr>
            <p:cNvPicPr>
              <a:picLocks noChangeAspect="1"/>
            </p:cNvPicPr>
            <p:nvPr/>
          </p:nvPicPr>
          <p:blipFill>
            <a:blip r:embed="rId6"/>
            <a:stretch>
              <a:fillRect/>
            </a:stretch>
          </p:blipFill>
          <p:spPr>
            <a:xfrm>
              <a:off x="10084573" y="5359956"/>
              <a:ext cx="341406" cy="182896"/>
            </a:xfrm>
            <a:prstGeom prst="rect">
              <a:avLst/>
            </a:prstGeom>
          </p:spPr>
        </p:pic>
        <p:pic>
          <p:nvPicPr>
            <p:cNvPr id="46" name="Picture 45">
              <a:extLst>
                <a:ext uri="{FF2B5EF4-FFF2-40B4-BE49-F238E27FC236}">
                  <a16:creationId xmlns:a16="http://schemas.microsoft.com/office/drawing/2014/main" id="{E2DCB48F-894B-3D8E-1AA8-A378DDB5C800}"/>
                </a:ext>
              </a:extLst>
            </p:cNvPr>
            <p:cNvPicPr>
              <a:picLocks noChangeAspect="1"/>
            </p:cNvPicPr>
            <p:nvPr/>
          </p:nvPicPr>
          <p:blipFill>
            <a:blip r:embed="rId6"/>
            <a:stretch>
              <a:fillRect/>
            </a:stretch>
          </p:blipFill>
          <p:spPr>
            <a:xfrm>
              <a:off x="8658856" y="803788"/>
              <a:ext cx="341406" cy="182896"/>
            </a:xfrm>
            <a:prstGeom prst="rect">
              <a:avLst/>
            </a:prstGeom>
          </p:spPr>
        </p:pic>
        <p:pic>
          <p:nvPicPr>
            <p:cNvPr id="47" name="Picture 46">
              <a:extLst>
                <a:ext uri="{FF2B5EF4-FFF2-40B4-BE49-F238E27FC236}">
                  <a16:creationId xmlns:a16="http://schemas.microsoft.com/office/drawing/2014/main" id="{9EA74EBF-2C27-A68B-C6E5-9EC58C2D0E0A}"/>
                </a:ext>
              </a:extLst>
            </p:cNvPr>
            <p:cNvPicPr>
              <a:picLocks noChangeAspect="1"/>
            </p:cNvPicPr>
            <p:nvPr/>
          </p:nvPicPr>
          <p:blipFill>
            <a:blip r:embed="rId6"/>
            <a:stretch>
              <a:fillRect/>
            </a:stretch>
          </p:blipFill>
          <p:spPr>
            <a:xfrm>
              <a:off x="9311673" y="1690198"/>
              <a:ext cx="341406" cy="182896"/>
            </a:xfrm>
            <a:prstGeom prst="rect">
              <a:avLst/>
            </a:prstGeom>
          </p:spPr>
        </p:pic>
      </p:grpSp>
    </p:spTree>
    <p:extLst>
      <p:ext uri="{BB962C8B-B14F-4D97-AF65-F5344CB8AC3E}">
        <p14:creationId xmlns:p14="http://schemas.microsoft.com/office/powerpoint/2010/main" val="2792209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B90287C-CFC8-0DA2-A7D3-5447B2EC5381}"/>
              </a:ext>
            </a:extLst>
          </p:cNvPr>
          <p:cNvGrpSpPr/>
          <p:nvPr/>
        </p:nvGrpSpPr>
        <p:grpSpPr>
          <a:xfrm>
            <a:off x="224441" y="49617"/>
            <a:ext cx="11743119" cy="6758767"/>
            <a:chOff x="265812" y="57995"/>
            <a:chExt cx="11743119" cy="6758767"/>
          </a:xfrm>
        </p:grpSpPr>
        <p:pic>
          <p:nvPicPr>
            <p:cNvPr id="2" name="Picture 1">
              <a:extLst>
                <a:ext uri="{FF2B5EF4-FFF2-40B4-BE49-F238E27FC236}">
                  <a16:creationId xmlns:a16="http://schemas.microsoft.com/office/drawing/2014/main" id="{E56F9AA6-EF60-F3A3-11E4-D749AF3DAF4E}"/>
                </a:ext>
              </a:extLst>
            </p:cNvPr>
            <p:cNvPicPr>
              <a:picLocks noChangeAspect="1"/>
            </p:cNvPicPr>
            <p:nvPr/>
          </p:nvPicPr>
          <p:blipFill rotWithShape="1">
            <a:blip r:embed="rId3"/>
            <a:srcRect l="36188" t="15792" b="9742"/>
            <a:stretch/>
          </p:blipFill>
          <p:spPr>
            <a:xfrm>
              <a:off x="265812" y="57995"/>
              <a:ext cx="5337546" cy="6758767"/>
            </a:xfrm>
            <a:prstGeom prst="rect">
              <a:avLst/>
            </a:prstGeom>
          </p:spPr>
        </p:pic>
        <p:pic>
          <p:nvPicPr>
            <p:cNvPr id="3" name="Picture 2">
              <a:extLst>
                <a:ext uri="{FF2B5EF4-FFF2-40B4-BE49-F238E27FC236}">
                  <a16:creationId xmlns:a16="http://schemas.microsoft.com/office/drawing/2014/main" id="{915689C1-353B-DE16-CF68-2A8914BBD731}"/>
                </a:ext>
              </a:extLst>
            </p:cNvPr>
            <p:cNvPicPr>
              <a:picLocks noChangeAspect="1"/>
            </p:cNvPicPr>
            <p:nvPr/>
          </p:nvPicPr>
          <p:blipFill rotWithShape="1">
            <a:blip r:embed="rId4"/>
            <a:srcRect l="9837" b="9742"/>
            <a:stretch/>
          </p:blipFill>
          <p:spPr>
            <a:xfrm>
              <a:off x="5803061" y="63798"/>
              <a:ext cx="6205870" cy="6751369"/>
            </a:xfrm>
            <a:prstGeom prst="rect">
              <a:avLst/>
            </a:prstGeom>
          </p:spPr>
        </p:pic>
        <p:cxnSp>
          <p:nvCxnSpPr>
            <p:cNvPr id="5" name="Straight Connector 4">
              <a:extLst>
                <a:ext uri="{FF2B5EF4-FFF2-40B4-BE49-F238E27FC236}">
                  <a16:creationId xmlns:a16="http://schemas.microsoft.com/office/drawing/2014/main" id="{53C1D1DA-2BDF-4047-7E25-25360DEA0ACF}"/>
                </a:ext>
              </a:extLst>
            </p:cNvPr>
            <p:cNvCxnSpPr>
              <a:cxnSpLocks/>
            </p:cNvCxnSpPr>
            <p:nvPr/>
          </p:nvCxnSpPr>
          <p:spPr>
            <a:xfrm flipV="1">
              <a:off x="1895168" y="1763662"/>
              <a:ext cx="828673" cy="1378974"/>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6E3264D6-A048-A84B-7272-8EA493E1B4C9}"/>
                </a:ext>
              </a:extLst>
            </p:cNvPr>
            <p:cNvCxnSpPr>
              <a:cxnSpLocks/>
            </p:cNvCxnSpPr>
            <p:nvPr/>
          </p:nvCxnSpPr>
          <p:spPr>
            <a:xfrm flipH="1" flipV="1">
              <a:off x="1895168" y="3104536"/>
              <a:ext cx="1401097" cy="870154"/>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BE5F3E54-5550-5F7E-54AC-49E430619A63}"/>
                </a:ext>
              </a:extLst>
            </p:cNvPr>
            <p:cNvCxnSpPr>
              <a:cxnSpLocks/>
            </p:cNvCxnSpPr>
            <p:nvPr/>
          </p:nvCxnSpPr>
          <p:spPr>
            <a:xfrm flipV="1">
              <a:off x="3296265" y="2595716"/>
              <a:ext cx="818535" cy="1378974"/>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CFB2DDC0-33BC-60B9-904A-48A407CA6C04}"/>
                </a:ext>
              </a:extLst>
            </p:cNvPr>
            <p:cNvCxnSpPr>
              <a:cxnSpLocks/>
            </p:cNvCxnSpPr>
            <p:nvPr/>
          </p:nvCxnSpPr>
          <p:spPr>
            <a:xfrm>
              <a:off x="2723841" y="1763662"/>
              <a:ext cx="1390959" cy="832054"/>
            </a:xfrm>
            <a:prstGeom prst="line">
              <a:avLst/>
            </a:prstGeom>
            <a:ln w="19050"/>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A47411A8-3939-57B3-D696-42232DDE9FCF}"/>
                </a:ext>
              </a:extLst>
            </p:cNvPr>
            <p:cNvSpPr txBox="1"/>
            <p:nvPr/>
          </p:nvSpPr>
          <p:spPr>
            <a:xfrm>
              <a:off x="766916" y="995516"/>
              <a:ext cx="694421" cy="461665"/>
            </a:xfrm>
            <a:prstGeom prst="rect">
              <a:avLst/>
            </a:prstGeom>
            <a:noFill/>
          </p:spPr>
          <p:txBody>
            <a:bodyPr wrap="none" rtlCol="0">
              <a:spAutoFit/>
            </a:bodyPr>
            <a:lstStyle/>
            <a:p>
              <a:r>
                <a:rPr lang="en-US" sz="2400" b="1" dirty="0">
                  <a:solidFill>
                    <a:schemeClr val="bg1"/>
                  </a:solidFill>
                </a:rPr>
                <a:t>RBC</a:t>
              </a:r>
            </a:p>
          </p:txBody>
        </p:sp>
        <p:sp>
          <p:nvSpPr>
            <p:cNvPr id="20" name="TextBox 19">
              <a:extLst>
                <a:ext uri="{FF2B5EF4-FFF2-40B4-BE49-F238E27FC236}">
                  <a16:creationId xmlns:a16="http://schemas.microsoft.com/office/drawing/2014/main" id="{E92D12C8-0865-175E-3365-38F3814BC563}"/>
                </a:ext>
              </a:extLst>
            </p:cNvPr>
            <p:cNvSpPr txBox="1"/>
            <p:nvPr/>
          </p:nvSpPr>
          <p:spPr>
            <a:xfrm>
              <a:off x="1358259" y="2533716"/>
              <a:ext cx="335348" cy="461665"/>
            </a:xfrm>
            <a:prstGeom prst="rect">
              <a:avLst/>
            </a:prstGeom>
            <a:noFill/>
          </p:spPr>
          <p:txBody>
            <a:bodyPr wrap="none" rtlCol="0">
              <a:spAutoFit/>
            </a:bodyPr>
            <a:lstStyle/>
            <a:p>
              <a:r>
                <a:rPr lang="en-US" sz="2400" b="1" dirty="0"/>
                <a:t>E</a:t>
              </a:r>
            </a:p>
          </p:txBody>
        </p:sp>
        <p:sp>
          <p:nvSpPr>
            <p:cNvPr id="21" name="TextBox 20">
              <a:extLst>
                <a:ext uri="{FF2B5EF4-FFF2-40B4-BE49-F238E27FC236}">
                  <a16:creationId xmlns:a16="http://schemas.microsoft.com/office/drawing/2014/main" id="{7C2E7C70-0EE3-EDBE-974B-9CA09760EB47}"/>
                </a:ext>
              </a:extLst>
            </p:cNvPr>
            <p:cNvSpPr txBox="1"/>
            <p:nvPr/>
          </p:nvSpPr>
          <p:spPr>
            <a:xfrm>
              <a:off x="4612056" y="2823538"/>
              <a:ext cx="494046" cy="461665"/>
            </a:xfrm>
            <a:prstGeom prst="rect">
              <a:avLst/>
            </a:prstGeom>
            <a:noFill/>
          </p:spPr>
          <p:txBody>
            <a:bodyPr wrap="none" rtlCol="0">
              <a:spAutoFit/>
            </a:bodyPr>
            <a:lstStyle/>
            <a:p>
              <a:r>
                <a:rPr lang="en-US" sz="2400" b="1" dirty="0"/>
                <a:t>As</a:t>
              </a:r>
            </a:p>
          </p:txBody>
        </p:sp>
        <p:sp>
          <p:nvSpPr>
            <p:cNvPr id="22" name="TextBox 21">
              <a:extLst>
                <a:ext uri="{FF2B5EF4-FFF2-40B4-BE49-F238E27FC236}">
                  <a16:creationId xmlns:a16="http://schemas.microsoft.com/office/drawing/2014/main" id="{5E9CC979-EEF9-CA60-F379-6D94C2FF0C23}"/>
                </a:ext>
              </a:extLst>
            </p:cNvPr>
            <p:cNvSpPr txBox="1"/>
            <p:nvPr/>
          </p:nvSpPr>
          <p:spPr>
            <a:xfrm>
              <a:off x="1725692" y="4934060"/>
              <a:ext cx="487634" cy="461665"/>
            </a:xfrm>
            <a:prstGeom prst="rect">
              <a:avLst/>
            </a:prstGeom>
            <a:noFill/>
          </p:spPr>
          <p:txBody>
            <a:bodyPr wrap="none" rtlCol="0">
              <a:spAutoFit/>
            </a:bodyPr>
            <a:lstStyle/>
            <a:p>
              <a:r>
                <a:rPr lang="en-US" sz="2400" b="1" dirty="0"/>
                <a:t>BL</a:t>
              </a:r>
            </a:p>
          </p:txBody>
        </p:sp>
        <p:pic>
          <p:nvPicPr>
            <p:cNvPr id="23" name="Picture 22">
              <a:extLst>
                <a:ext uri="{FF2B5EF4-FFF2-40B4-BE49-F238E27FC236}">
                  <a16:creationId xmlns:a16="http://schemas.microsoft.com/office/drawing/2014/main" id="{620D14DA-90E9-C3CC-EF01-CCEC80577E79}"/>
                </a:ext>
              </a:extLst>
            </p:cNvPr>
            <p:cNvPicPr>
              <a:picLocks noChangeAspect="1"/>
            </p:cNvPicPr>
            <p:nvPr/>
          </p:nvPicPr>
          <p:blipFill>
            <a:blip r:embed="rId5"/>
            <a:stretch>
              <a:fillRect/>
            </a:stretch>
          </p:blipFill>
          <p:spPr>
            <a:xfrm>
              <a:off x="2526420" y="794001"/>
              <a:ext cx="670618" cy="646232"/>
            </a:xfrm>
            <a:prstGeom prst="rect">
              <a:avLst/>
            </a:prstGeom>
          </p:spPr>
        </p:pic>
        <p:cxnSp>
          <p:nvCxnSpPr>
            <p:cNvPr id="25" name="Straight Arrow Connector 24">
              <a:extLst>
                <a:ext uri="{FF2B5EF4-FFF2-40B4-BE49-F238E27FC236}">
                  <a16:creationId xmlns:a16="http://schemas.microsoft.com/office/drawing/2014/main" id="{20624D74-BE9B-DA77-4207-86475A16ADAA}"/>
                </a:ext>
              </a:extLst>
            </p:cNvPr>
            <p:cNvCxnSpPr/>
            <p:nvPr/>
          </p:nvCxnSpPr>
          <p:spPr>
            <a:xfrm flipH="1">
              <a:off x="1461337" y="3834581"/>
              <a:ext cx="308469" cy="420329"/>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675DB6C1-56C0-468A-24C2-514B25B54847}"/>
                </a:ext>
              </a:extLst>
            </p:cNvPr>
            <p:cNvCxnSpPr/>
            <p:nvPr/>
          </p:nvCxnSpPr>
          <p:spPr>
            <a:xfrm>
              <a:off x="3468120" y="4763729"/>
              <a:ext cx="827433" cy="132735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B6F7D9B0-AF90-F23A-6840-370920A1258F}"/>
                </a:ext>
              </a:extLst>
            </p:cNvPr>
            <p:cNvCxnSpPr>
              <a:cxnSpLocks/>
            </p:cNvCxnSpPr>
            <p:nvPr/>
          </p:nvCxnSpPr>
          <p:spPr>
            <a:xfrm flipV="1">
              <a:off x="1969509" y="4034090"/>
              <a:ext cx="339995" cy="952224"/>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89440337-8274-64D1-22AA-0D95124D9B82}"/>
                </a:ext>
              </a:extLst>
            </p:cNvPr>
            <p:cNvCxnSpPr>
              <a:cxnSpLocks/>
            </p:cNvCxnSpPr>
            <p:nvPr/>
          </p:nvCxnSpPr>
          <p:spPr>
            <a:xfrm>
              <a:off x="2161072" y="5164893"/>
              <a:ext cx="457399" cy="68958"/>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B17F07D7-94C5-5740-FACD-D7F8E305C051}"/>
                </a:ext>
              </a:extLst>
            </p:cNvPr>
            <p:cNvCxnSpPr>
              <a:cxnSpLocks/>
            </p:cNvCxnSpPr>
            <p:nvPr/>
          </p:nvCxnSpPr>
          <p:spPr>
            <a:xfrm flipH="1" flipV="1">
              <a:off x="2213326" y="585227"/>
              <a:ext cx="466970" cy="381217"/>
            </a:xfrm>
            <a:prstGeom prst="line">
              <a:avLst/>
            </a:prstGeom>
            <a:ln w="19050"/>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2C26A345-6251-9344-C501-B60FAEAB4B83}"/>
                </a:ext>
              </a:extLst>
            </p:cNvPr>
            <p:cNvSpPr txBox="1"/>
            <p:nvPr/>
          </p:nvSpPr>
          <p:spPr>
            <a:xfrm>
              <a:off x="8590170" y="1117117"/>
              <a:ext cx="335348" cy="461665"/>
            </a:xfrm>
            <a:prstGeom prst="rect">
              <a:avLst/>
            </a:prstGeom>
            <a:noFill/>
          </p:spPr>
          <p:txBody>
            <a:bodyPr wrap="none" rtlCol="0">
              <a:spAutoFit/>
            </a:bodyPr>
            <a:lstStyle/>
            <a:p>
              <a:r>
                <a:rPr lang="en-US" sz="2400" b="1" dirty="0"/>
                <a:t>E</a:t>
              </a:r>
            </a:p>
          </p:txBody>
        </p:sp>
        <p:sp>
          <p:nvSpPr>
            <p:cNvPr id="36" name="TextBox 35">
              <a:extLst>
                <a:ext uri="{FF2B5EF4-FFF2-40B4-BE49-F238E27FC236}">
                  <a16:creationId xmlns:a16="http://schemas.microsoft.com/office/drawing/2014/main" id="{3E2608A3-372F-607C-08AF-9F95C82DFCB8}"/>
                </a:ext>
              </a:extLst>
            </p:cNvPr>
            <p:cNvSpPr txBox="1"/>
            <p:nvPr/>
          </p:nvSpPr>
          <p:spPr>
            <a:xfrm>
              <a:off x="10546080" y="4254910"/>
              <a:ext cx="487634" cy="461665"/>
            </a:xfrm>
            <a:prstGeom prst="rect">
              <a:avLst/>
            </a:prstGeom>
            <a:noFill/>
          </p:spPr>
          <p:txBody>
            <a:bodyPr wrap="none" rtlCol="0">
              <a:spAutoFit/>
            </a:bodyPr>
            <a:lstStyle/>
            <a:p>
              <a:r>
                <a:rPr lang="en-US" sz="2400" b="1" dirty="0"/>
                <a:t>BL</a:t>
              </a:r>
            </a:p>
          </p:txBody>
        </p:sp>
        <p:pic>
          <p:nvPicPr>
            <p:cNvPr id="37" name="Picture 36">
              <a:extLst>
                <a:ext uri="{FF2B5EF4-FFF2-40B4-BE49-F238E27FC236}">
                  <a16:creationId xmlns:a16="http://schemas.microsoft.com/office/drawing/2014/main" id="{08A8E055-36E4-EACA-F8F6-41E0F14DBCBC}"/>
                </a:ext>
              </a:extLst>
            </p:cNvPr>
            <p:cNvPicPr>
              <a:picLocks noChangeAspect="1"/>
            </p:cNvPicPr>
            <p:nvPr/>
          </p:nvPicPr>
          <p:blipFill>
            <a:blip r:embed="rId6"/>
            <a:stretch>
              <a:fillRect/>
            </a:stretch>
          </p:blipFill>
          <p:spPr>
            <a:xfrm>
              <a:off x="6948105" y="903232"/>
              <a:ext cx="664522" cy="646232"/>
            </a:xfrm>
            <a:prstGeom prst="rect">
              <a:avLst/>
            </a:prstGeom>
          </p:spPr>
        </p:pic>
        <p:cxnSp>
          <p:nvCxnSpPr>
            <p:cNvPr id="39" name="Straight Arrow Connector 38">
              <a:extLst>
                <a:ext uri="{FF2B5EF4-FFF2-40B4-BE49-F238E27FC236}">
                  <a16:creationId xmlns:a16="http://schemas.microsoft.com/office/drawing/2014/main" id="{040EE7C0-FE5D-4A63-EB72-2D07AAABC1B4}"/>
                </a:ext>
              </a:extLst>
            </p:cNvPr>
            <p:cNvCxnSpPr/>
            <p:nvPr/>
          </p:nvCxnSpPr>
          <p:spPr>
            <a:xfrm flipH="1">
              <a:off x="8691156" y="3142636"/>
              <a:ext cx="269198" cy="29474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7C9B81F1-2F20-3C95-638E-DC6386970F8E}"/>
                </a:ext>
              </a:extLst>
            </p:cNvPr>
            <p:cNvCxnSpPr/>
            <p:nvPr/>
          </p:nvCxnSpPr>
          <p:spPr>
            <a:xfrm flipH="1">
              <a:off x="8368939" y="4432198"/>
              <a:ext cx="139337" cy="4238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D7030E99-4AA8-C0A0-1096-EEFFF73F059D}"/>
                </a:ext>
              </a:extLst>
            </p:cNvPr>
            <p:cNvCxnSpPr/>
            <p:nvPr/>
          </p:nvCxnSpPr>
          <p:spPr>
            <a:xfrm>
              <a:off x="7855128" y="3095827"/>
              <a:ext cx="304800" cy="18066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A38DFE7E-E3AF-84F2-38F3-7AC120294398}"/>
                </a:ext>
              </a:extLst>
            </p:cNvPr>
            <p:cNvCxnSpPr/>
            <p:nvPr/>
          </p:nvCxnSpPr>
          <p:spPr>
            <a:xfrm flipH="1">
              <a:off x="7193282" y="3080497"/>
              <a:ext cx="339634" cy="501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CBB7D9FC-0CA3-A5CA-4B48-585F3F015D88}"/>
                </a:ext>
              </a:extLst>
            </p:cNvPr>
            <p:cNvCxnSpPr/>
            <p:nvPr/>
          </p:nvCxnSpPr>
          <p:spPr>
            <a:xfrm flipH="1" flipV="1">
              <a:off x="10197737" y="2743203"/>
              <a:ext cx="99095" cy="31314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6896F5EC-2D88-0D86-F002-C661E1725994}"/>
                </a:ext>
              </a:extLst>
            </p:cNvPr>
            <p:cNvCxnSpPr/>
            <p:nvPr/>
          </p:nvCxnSpPr>
          <p:spPr>
            <a:xfrm flipH="1" flipV="1">
              <a:off x="10981510" y="2664823"/>
              <a:ext cx="165463" cy="9972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50" name="Picture 49">
              <a:extLst>
                <a:ext uri="{FF2B5EF4-FFF2-40B4-BE49-F238E27FC236}">
                  <a16:creationId xmlns:a16="http://schemas.microsoft.com/office/drawing/2014/main" id="{2CAC1AC9-4376-97EE-7BB0-29D0798ED779}"/>
                </a:ext>
              </a:extLst>
            </p:cNvPr>
            <p:cNvPicPr>
              <a:picLocks noChangeAspect="1"/>
            </p:cNvPicPr>
            <p:nvPr/>
          </p:nvPicPr>
          <p:blipFill>
            <a:blip r:embed="rId7"/>
            <a:stretch>
              <a:fillRect/>
            </a:stretch>
          </p:blipFill>
          <p:spPr>
            <a:xfrm rot="16639747">
              <a:off x="8153960" y="1899461"/>
              <a:ext cx="256054" cy="195089"/>
            </a:xfrm>
            <a:prstGeom prst="rect">
              <a:avLst/>
            </a:prstGeom>
          </p:spPr>
        </p:pic>
        <p:pic>
          <p:nvPicPr>
            <p:cNvPr id="51" name="Picture 50">
              <a:extLst>
                <a:ext uri="{FF2B5EF4-FFF2-40B4-BE49-F238E27FC236}">
                  <a16:creationId xmlns:a16="http://schemas.microsoft.com/office/drawing/2014/main" id="{CD5FC419-7CDC-F11E-DB25-E2CD3D6D34E7}"/>
                </a:ext>
              </a:extLst>
            </p:cNvPr>
            <p:cNvPicPr>
              <a:picLocks noChangeAspect="1"/>
            </p:cNvPicPr>
            <p:nvPr/>
          </p:nvPicPr>
          <p:blipFill>
            <a:blip r:embed="rId7"/>
            <a:stretch>
              <a:fillRect/>
            </a:stretch>
          </p:blipFill>
          <p:spPr>
            <a:xfrm>
              <a:off x="10408903" y="3480923"/>
              <a:ext cx="256054" cy="195089"/>
            </a:xfrm>
            <a:prstGeom prst="rect">
              <a:avLst/>
            </a:prstGeom>
          </p:spPr>
        </p:pic>
        <p:pic>
          <p:nvPicPr>
            <p:cNvPr id="52" name="Picture 51">
              <a:extLst>
                <a:ext uri="{FF2B5EF4-FFF2-40B4-BE49-F238E27FC236}">
                  <a16:creationId xmlns:a16="http://schemas.microsoft.com/office/drawing/2014/main" id="{D5D238E6-1775-D0B8-E1C5-088B9C41F07B}"/>
                </a:ext>
              </a:extLst>
            </p:cNvPr>
            <p:cNvPicPr>
              <a:picLocks noChangeAspect="1"/>
            </p:cNvPicPr>
            <p:nvPr/>
          </p:nvPicPr>
          <p:blipFill>
            <a:blip r:embed="rId7"/>
            <a:stretch>
              <a:fillRect/>
            </a:stretch>
          </p:blipFill>
          <p:spPr>
            <a:xfrm>
              <a:off x="10101839" y="3808813"/>
              <a:ext cx="256054" cy="195089"/>
            </a:xfrm>
            <a:prstGeom prst="rect">
              <a:avLst/>
            </a:prstGeom>
          </p:spPr>
        </p:pic>
        <p:pic>
          <p:nvPicPr>
            <p:cNvPr id="53" name="Picture 52">
              <a:extLst>
                <a:ext uri="{FF2B5EF4-FFF2-40B4-BE49-F238E27FC236}">
                  <a16:creationId xmlns:a16="http://schemas.microsoft.com/office/drawing/2014/main" id="{4F1BA9B3-320F-990A-794F-03FD1A8CD496}"/>
                </a:ext>
              </a:extLst>
            </p:cNvPr>
            <p:cNvPicPr>
              <a:picLocks noChangeAspect="1"/>
            </p:cNvPicPr>
            <p:nvPr/>
          </p:nvPicPr>
          <p:blipFill>
            <a:blip r:embed="rId7"/>
            <a:stretch>
              <a:fillRect/>
            </a:stretch>
          </p:blipFill>
          <p:spPr>
            <a:xfrm rot="17626627">
              <a:off x="9542841" y="1856270"/>
              <a:ext cx="256054" cy="195089"/>
            </a:xfrm>
            <a:prstGeom prst="rect">
              <a:avLst/>
            </a:prstGeom>
          </p:spPr>
        </p:pic>
        <p:pic>
          <p:nvPicPr>
            <p:cNvPr id="54" name="Picture 53">
              <a:extLst>
                <a:ext uri="{FF2B5EF4-FFF2-40B4-BE49-F238E27FC236}">
                  <a16:creationId xmlns:a16="http://schemas.microsoft.com/office/drawing/2014/main" id="{64740757-08D3-91A1-910D-F61A833CA4AF}"/>
                </a:ext>
              </a:extLst>
            </p:cNvPr>
            <p:cNvPicPr>
              <a:picLocks noChangeAspect="1"/>
            </p:cNvPicPr>
            <p:nvPr/>
          </p:nvPicPr>
          <p:blipFill>
            <a:blip r:embed="rId7"/>
            <a:stretch>
              <a:fillRect/>
            </a:stretch>
          </p:blipFill>
          <p:spPr>
            <a:xfrm rot="3035614">
              <a:off x="10142678" y="1916721"/>
              <a:ext cx="256054" cy="195089"/>
            </a:xfrm>
            <a:prstGeom prst="rect">
              <a:avLst/>
            </a:prstGeom>
          </p:spPr>
        </p:pic>
        <p:pic>
          <p:nvPicPr>
            <p:cNvPr id="55" name="Picture 54">
              <a:extLst>
                <a:ext uri="{FF2B5EF4-FFF2-40B4-BE49-F238E27FC236}">
                  <a16:creationId xmlns:a16="http://schemas.microsoft.com/office/drawing/2014/main" id="{20CE970C-792F-F664-C9AD-DDF18DADA8FB}"/>
                </a:ext>
              </a:extLst>
            </p:cNvPr>
            <p:cNvPicPr>
              <a:picLocks noChangeAspect="1"/>
            </p:cNvPicPr>
            <p:nvPr/>
          </p:nvPicPr>
          <p:blipFill>
            <a:blip r:embed="rId7"/>
            <a:stretch>
              <a:fillRect/>
            </a:stretch>
          </p:blipFill>
          <p:spPr>
            <a:xfrm rot="18317801">
              <a:off x="7607783" y="4934252"/>
              <a:ext cx="256054" cy="195089"/>
            </a:xfrm>
            <a:prstGeom prst="rect">
              <a:avLst/>
            </a:prstGeom>
          </p:spPr>
        </p:pic>
        <p:pic>
          <p:nvPicPr>
            <p:cNvPr id="56" name="Picture 55">
              <a:extLst>
                <a:ext uri="{FF2B5EF4-FFF2-40B4-BE49-F238E27FC236}">
                  <a16:creationId xmlns:a16="http://schemas.microsoft.com/office/drawing/2014/main" id="{F3754221-D255-5C82-0C56-84DB6E3CBBD5}"/>
                </a:ext>
              </a:extLst>
            </p:cNvPr>
            <p:cNvPicPr>
              <a:picLocks noChangeAspect="1"/>
            </p:cNvPicPr>
            <p:nvPr/>
          </p:nvPicPr>
          <p:blipFill>
            <a:blip r:embed="rId7"/>
            <a:stretch>
              <a:fillRect/>
            </a:stretch>
          </p:blipFill>
          <p:spPr>
            <a:xfrm rot="8113607">
              <a:off x="6190851" y="5804690"/>
              <a:ext cx="256054" cy="195089"/>
            </a:xfrm>
            <a:prstGeom prst="rect">
              <a:avLst/>
            </a:prstGeom>
          </p:spPr>
        </p:pic>
        <p:pic>
          <p:nvPicPr>
            <p:cNvPr id="57" name="Picture 56">
              <a:extLst>
                <a:ext uri="{FF2B5EF4-FFF2-40B4-BE49-F238E27FC236}">
                  <a16:creationId xmlns:a16="http://schemas.microsoft.com/office/drawing/2014/main" id="{42A4AFCF-729F-8277-A288-567AF8FD5D01}"/>
                </a:ext>
              </a:extLst>
            </p:cNvPr>
            <p:cNvPicPr>
              <a:picLocks noChangeAspect="1"/>
            </p:cNvPicPr>
            <p:nvPr/>
          </p:nvPicPr>
          <p:blipFill>
            <a:blip r:embed="rId7"/>
            <a:stretch>
              <a:fillRect/>
            </a:stretch>
          </p:blipFill>
          <p:spPr>
            <a:xfrm rot="12130675">
              <a:off x="8993264" y="1854818"/>
              <a:ext cx="256054" cy="195089"/>
            </a:xfrm>
            <a:prstGeom prst="rect">
              <a:avLst/>
            </a:prstGeom>
          </p:spPr>
        </p:pic>
        <p:pic>
          <p:nvPicPr>
            <p:cNvPr id="58" name="Picture 57">
              <a:extLst>
                <a:ext uri="{FF2B5EF4-FFF2-40B4-BE49-F238E27FC236}">
                  <a16:creationId xmlns:a16="http://schemas.microsoft.com/office/drawing/2014/main" id="{B0EA811A-E255-99EF-D9E9-AE15ECBB4F09}"/>
                </a:ext>
              </a:extLst>
            </p:cNvPr>
            <p:cNvPicPr>
              <a:picLocks noChangeAspect="1"/>
            </p:cNvPicPr>
            <p:nvPr/>
          </p:nvPicPr>
          <p:blipFill>
            <a:blip r:embed="rId7"/>
            <a:stretch>
              <a:fillRect/>
            </a:stretch>
          </p:blipFill>
          <p:spPr>
            <a:xfrm rot="10800000">
              <a:off x="6438197" y="5505786"/>
              <a:ext cx="256054" cy="195089"/>
            </a:xfrm>
            <a:prstGeom prst="rect">
              <a:avLst/>
            </a:prstGeom>
          </p:spPr>
        </p:pic>
        <p:pic>
          <p:nvPicPr>
            <p:cNvPr id="59" name="Picture 58">
              <a:extLst>
                <a:ext uri="{FF2B5EF4-FFF2-40B4-BE49-F238E27FC236}">
                  <a16:creationId xmlns:a16="http://schemas.microsoft.com/office/drawing/2014/main" id="{AA4FA0D2-9D78-F0D3-293A-D892D86AD7B3}"/>
                </a:ext>
              </a:extLst>
            </p:cNvPr>
            <p:cNvPicPr>
              <a:picLocks noChangeAspect="1"/>
            </p:cNvPicPr>
            <p:nvPr/>
          </p:nvPicPr>
          <p:blipFill>
            <a:blip r:embed="rId7"/>
            <a:stretch>
              <a:fillRect/>
            </a:stretch>
          </p:blipFill>
          <p:spPr>
            <a:xfrm rot="17037343">
              <a:off x="7152339" y="4972257"/>
              <a:ext cx="256054" cy="195089"/>
            </a:xfrm>
            <a:prstGeom prst="rect">
              <a:avLst/>
            </a:prstGeom>
          </p:spPr>
        </p:pic>
        <p:pic>
          <p:nvPicPr>
            <p:cNvPr id="60" name="Picture 59">
              <a:extLst>
                <a:ext uri="{FF2B5EF4-FFF2-40B4-BE49-F238E27FC236}">
                  <a16:creationId xmlns:a16="http://schemas.microsoft.com/office/drawing/2014/main" id="{3FE592E9-98E0-7FBB-1E85-977999E3FB90}"/>
                </a:ext>
              </a:extLst>
            </p:cNvPr>
            <p:cNvPicPr>
              <a:picLocks noChangeAspect="1"/>
            </p:cNvPicPr>
            <p:nvPr/>
          </p:nvPicPr>
          <p:blipFill>
            <a:blip r:embed="rId7"/>
            <a:stretch>
              <a:fillRect/>
            </a:stretch>
          </p:blipFill>
          <p:spPr>
            <a:xfrm rot="12178200">
              <a:off x="7679880" y="1658985"/>
              <a:ext cx="256054" cy="195089"/>
            </a:xfrm>
            <a:prstGeom prst="rect">
              <a:avLst/>
            </a:prstGeom>
          </p:spPr>
        </p:pic>
        <p:pic>
          <p:nvPicPr>
            <p:cNvPr id="61" name="Picture 60">
              <a:extLst>
                <a:ext uri="{FF2B5EF4-FFF2-40B4-BE49-F238E27FC236}">
                  <a16:creationId xmlns:a16="http://schemas.microsoft.com/office/drawing/2014/main" id="{4D178EBA-FC82-FB68-6094-32A2371F2339}"/>
                </a:ext>
              </a:extLst>
            </p:cNvPr>
            <p:cNvPicPr>
              <a:picLocks noChangeAspect="1"/>
            </p:cNvPicPr>
            <p:nvPr/>
          </p:nvPicPr>
          <p:blipFill>
            <a:blip r:embed="rId7"/>
            <a:stretch>
              <a:fillRect/>
            </a:stretch>
          </p:blipFill>
          <p:spPr>
            <a:xfrm rot="17017282">
              <a:off x="7085152" y="1623005"/>
              <a:ext cx="256054" cy="195089"/>
            </a:xfrm>
            <a:prstGeom prst="rect">
              <a:avLst/>
            </a:prstGeom>
          </p:spPr>
        </p:pic>
        <p:pic>
          <p:nvPicPr>
            <p:cNvPr id="62" name="Picture 61">
              <a:extLst>
                <a:ext uri="{FF2B5EF4-FFF2-40B4-BE49-F238E27FC236}">
                  <a16:creationId xmlns:a16="http://schemas.microsoft.com/office/drawing/2014/main" id="{7EADD63F-CCF6-B303-6543-7E29A97A3BD4}"/>
                </a:ext>
              </a:extLst>
            </p:cNvPr>
            <p:cNvPicPr>
              <a:picLocks noChangeAspect="1"/>
            </p:cNvPicPr>
            <p:nvPr/>
          </p:nvPicPr>
          <p:blipFill>
            <a:blip r:embed="rId7"/>
            <a:stretch>
              <a:fillRect/>
            </a:stretch>
          </p:blipFill>
          <p:spPr>
            <a:xfrm>
              <a:off x="8597268" y="2085481"/>
              <a:ext cx="256054" cy="195089"/>
            </a:xfrm>
            <a:prstGeom prst="rect">
              <a:avLst/>
            </a:prstGeom>
          </p:spPr>
        </p:pic>
        <p:pic>
          <p:nvPicPr>
            <p:cNvPr id="63" name="Picture 62">
              <a:extLst>
                <a:ext uri="{FF2B5EF4-FFF2-40B4-BE49-F238E27FC236}">
                  <a16:creationId xmlns:a16="http://schemas.microsoft.com/office/drawing/2014/main" id="{EBCCAE68-3289-5C7C-96F1-4AC0F7A3BC67}"/>
                </a:ext>
              </a:extLst>
            </p:cNvPr>
            <p:cNvPicPr>
              <a:picLocks noChangeAspect="1"/>
            </p:cNvPicPr>
            <p:nvPr/>
          </p:nvPicPr>
          <p:blipFill>
            <a:blip r:embed="rId7"/>
            <a:stretch>
              <a:fillRect/>
            </a:stretch>
          </p:blipFill>
          <p:spPr>
            <a:xfrm rot="10151997">
              <a:off x="11297621" y="564318"/>
              <a:ext cx="256054" cy="195089"/>
            </a:xfrm>
            <a:prstGeom prst="rect">
              <a:avLst/>
            </a:prstGeom>
          </p:spPr>
        </p:pic>
        <p:pic>
          <p:nvPicPr>
            <p:cNvPr id="64" name="Picture 63">
              <a:extLst>
                <a:ext uri="{FF2B5EF4-FFF2-40B4-BE49-F238E27FC236}">
                  <a16:creationId xmlns:a16="http://schemas.microsoft.com/office/drawing/2014/main" id="{E2EFC7BA-0B2A-820C-8ADA-FC28566060C1}"/>
                </a:ext>
              </a:extLst>
            </p:cNvPr>
            <p:cNvPicPr>
              <a:picLocks noChangeAspect="1"/>
            </p:cNvPicPr>
            <p:nvPr/>
          </p:nvPicPr>
          <p:blipFill>
            <a:blip r:embed="rId7"/>
            <a:stretch>
              <a:fillRect/>
            </a:stretch>
          </p:blipFill>
          <p:spPr>
            <a:xfrm rot="10386953">
              <a:off x="11502019" y="196796"/>
              <a:ext cx="256054" cy="195089"/>
            </a:xfrm>
            <a:prstGeom prst="rect">
              <a:avLst/>
            </a:prstGeom>
          </p:spPr>
        </p:pic>
      </p:grpSp>
    </p:spTree>
    <p:extLst>
      <p:ext uri="{BB962C8B-B14F-4D97-AF65-F5344CB8AC3E}">
        <p14:creationId xmlns:p14="http://schemas.microsoft.com/office/powerpoint/2010/main" val="213364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757EF4F-3F64-2836-2521-86BD3F29FF17}"/>
              </a:ext>
            </a:extLst>
          </p:cNvPr>
          <p:cNvGrpSpPr/>
          <p:nvPr/>
        </p:nvGrpSpPr>
        <p:grpSpPr>
          <a:xfrm>
            <a:off x="100547" y="295806"/>
            <a:ext cx="11990907" cy="6266388"/>
            <a:chOff x="104113" y="315624"/>
            <a:chExt cx="11990907" cy="6266388"/>
          </a:xfrm>
        </p:grpSpPr>
        <p:pic>
          <p:nvPicPr>
            <p:cNvPr id="2" name="Picture 1">
              <a:extLst>
                <a:ext uri="{FF2B5EF4-FFF2-40B4-BE49-F238E27FC236}">
                  <a16:creationId xmlns:a16="http://schemas.microsoft.com/office/drawing/2014/main" id="{E2A45EA2-FB4C-FA77-BB93-6006EE934107}"/>
                </a:ext>
              </a:extLst>
            </p:cNvPr>
            <p:cNvPicPr>
              <a:picLocks noChangeAspect="1"/>
            </p:cNvPicPr>
            <p:nvPr/>
          </p:nvPicPr>
          <p:blipFill rotWithShape="1">
            <a:blip r:embed="rId3"/>
            <a:srcRect b="8442"/>
            <a:stretch/>
          </p:blipFill>
          <p:spPr>
            <a:xfrm>
              <a:off x="104113" y="355260"/>
              <a:ext cx="6238875" cy="6226752"/>
            </a:xfrm>
            <a:prstGeom prst="rect">
              <a:avLst/>
            </a:prstGeom>
          </p:spPr>
        </p:pic>
        <p:pic>
          <p:nvPicPr>
            <p:cNvPr id="3" name="Picture 2">
              <a:extLst>
                <a:ext uri="{FF2B5EF4-FFF2-40B4-BE49-F238E27FC236}">
                  <a16:creationId xmlns:a16="http://schemas.microsoft.com/office/drawing/2014/main" id="{6DAEE0AB-6CC5-59E2-2F9C-D75A54EEC575}"/>
                </a:ext>
              </a:extLst>
            </p:cNvPr>
            <p:cNvPicPr>
              <a:picLocks noChangeAspect="1"/>
            </p:cNvPicPr>
            <p:nvPr/>
          </p:nvPicPr>
          <p:blipFill rotWithShape="1">
            <a:blip r:embed="rId4"/>
            <a:srcRect r="9332" b="9702"/>
            <a:stretch/>
          </p:blipFill>
          <p:spPr>
            <a:xfrm>
              <a:off x="6403833" y="315624"/>
              <a:ext cx="5691187" cy="6141027"/>
            </a:xfrm>
            <a:prstGeom prst="rect">
              <a:avLst/>
            </a:prstGeom>
          </p:spPr>
        </p:pic>
        <p:cxnSp>
          <p:nvCxnSpPr>
            <p:cNvPr id="5" name="Straight Connector 4">
              <a:extLst>
                <a:ext uri="{FF2B5EF4-FFF2-40B4-BE49-F238E27FC236}">
                  <a16:creationId xmlns:a16="http://schemas.microsoft.com/office/drawing/2014/main" id="{EE9DFF79-C9A8-3861-EAB7-6F47B7DB584D}"/>
                </a:ext>
              </a:extLst>
            </p:cNvPr>
            <p:cNvCxnSpPr/>
            <p:nvPr/>
          </p:nvCxnSpPr>
          <p:spPr>
            <a:xfrm>
              <a:off x="2204885" y="4948084"/>
              <a:ext cx="1128251" cy="634181"/>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DBD10E99-2E8E-D9E6-03F7-C70C5C4F8110}"/>
                </a:ext>
              </a:extLst>
            </p:cNvPr>
            <p:cNvCxnSpPr/>
            <p:nvPr/>
          </p:nvCxnSpPr>
          <p:spPr>
            <a:xfrm flipH="1">
              <a:off x="1651819" y="4933335"/>
              <a:ext cx="567813" cy="1120878"/>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871755C-5F43-1ACF-0BA2-D96F38215C63}"/>
                </a:ext>
              </a:extLst>
            </p:cNvPr>
            <p:cNvCxnSpPr>
              <a:cxnSpLocks/>
            </p:cNvCxnSpPr>
            <p:nvPr/>
          </p:nvCxnSpPr>
          <p:spPr>
            <a:xfrm>
              <a:off x="1637071" y="6039465"/>
              <a:ext cx="835785" cy="480789"/>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EC5F8668-B3A1-3E74-73D4-229D0157857B}"/>
                </a:ext>
              </a:extLst>
            </p:cNvPr>
            <p:cNvCxnSpPr>
              <a:cxnSpLocks/>
            </p:cNvCxnSpPr>
            <p:nvPr/>
          </p:nvCxnSpPr>
          <p:spPr>
            <a:xfrm flipH="1">
              <a:off x="2798506" y="5560143"/>
              <a:ext cx="512507" cy="960111"/>
            </a:xfrm>
            <a:prstGeom prst="line">
              <a:avLst/>
            </a:prstGeom>
            <a:ln w="19050"/>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C6C58947-DAAA-0140-BB8F-903182DED60E}"/>
                </a:ext>
              </a:extLst>
            </p:cNvPr>
            <p:cNvSpPr txBox="1"/>
            <p:nvPr/>
          </p:nvSpPr>
          <p:spPr>
            <a:xfrm>
              <a:off x="3716594" y="1850923"/>
              <a:ext cx="348172" cy="461665"/>
            </a:xfrm>
            <a:prstGeom prst="rect">
              <a:avLst/>
            </a:prstGeom>
            <a:noFill/>
          </p:spPr>
          <p:txBody>
            <a:bodyPr wrap="none" rtlCol="0">
              <a:spAutoFit/>
            </a:bodyPr>
            <a:lstStyle/>
            <a:p>
              <a:r>
                <a:rPr lang="en-US" sz="2400" b="1" dirty="0"/>
                <a:t>P</a:t>
              </a:r>
            </a:p>
          </p:txBody>
        </p:sp>
        <p:sp>
          <p:nvSpPr>
            <p:cNvPr id="6" name="TextBox 5">
              <a:extLst>
                <a:ext uri="{FF2B5EF4-FFF2-40B4-BE49-F238E27FC236}">
                  <a16:creationId xmlns:a16="http://schemas.microsoft.com/office/drawing/2014/main" id="{E9CA680D-B6B6-8D49-E78D-5668B3BE175F}"/>
                </a:ext>
              </a:extLst>
            </p:cNvPr>
            <p:cNvSpPr txBox="1"/>
            <p:nvPr/>
          </p:nvSpPr>
          <p:spPr>
            <a:xfrm>
              <a:off x="2713703" y="3554361"/>
              <a:ext cx="694421" cy="461665"/>
            </a:xfrm>
            <a:prstGeom prst="rect">
              <a:avLst/>
            </a:prstGeom>
            <a:noFill/>
          </p:spPr>
          <p:txBody>
            <a:bodyPr wrap="none" rtlCol="0">
              <a:spAutoFit/>
            </a:bodyPr>
            <a:lstStyle/>
            <a:p>
              <a:r>
                <a:rPr lang="en-US" sz="2400" b="1" dirty="0"/>
                <a:t>RBC</a:t>
              </a:r>
            </a:p>
          </p:txBody>
        </p:sp>
        <p:sp>
          <p:nvSpPr>
            <p:cNvPr id="8" name="TextBox 7">
              <a:extLst>
                <a:ext uri="{FF2B5EF4-FFF2-40B4-BE49-F238E27FC236}">
                  <a16:creationId xmlns:a16="http://schemas.microsoft.com/office/drawing/2014/main" id="{5961484E-6CA4-2062-9829-E17F47AB73C0}"/>
                </a:ext>
              </a:extLst>
            </p:cNvPr>
            <p:cNvSpPr txBox="1"/>
            <p:nvPr/>
          </p:nvSpPr>
          <p:spPr>
            <a:xfrm>
              <a:off x="2611755" y="2635496"/>
              <a:ext cx="314510" cy="461665"/>
            </a:xfrm>
            <a:prstGeom prst="rect">
              <a:avLst/>
            </a:prstGeom>
            <a:noFill/>
          </p:spPr>
          <p:txBody>
            <a:bodyPr wrap="none" rtlCol="0">
              <a:spAutoFit/>
            </a:bodyPr>
            <a:lstStyle/>
            <a:p>
              <a:r>
                <a:rPr lang="en-US" sz="2400" b="1" dirty="0"/>
                <a:t>L</a:t>
              </a:r>
            </a:p>
          </p:txBody>
        </p:sp>
        <p:sp>
          <p:nvSpPr>
            <p:cNvPr id="10" name="TextBox 9">
              <a:extLst>
                <a:ext uri="{FF2B5EF4-FFF2-40B4-BE49-F238E27FC236}">
                  <a16:creationId xmlns:a16="http://schemas.microsoft.com/office/drawing/2014/main" id="{662E843E-E9AA-D34B-00F1-C52C7717E3E6}"/>
                </a:ext>
              </a:extLst>
            </p:cNvPr>
            <p:cNvSpPr txBox="1"/>
            <p:nvPr/>
          </p:nvSpPr>
          <p:spPr>
            <a:xfrm>
              <a:off x="1386349" y="3266767"/>
              <a:ext cx="335348" cy="461665"/>
            </a:xfrm>
            <a:prstGeom prst="rect">
              <a:avLst/>
            </a:prstGeom>
            <a:noFill/>
          </p:spPr>
          <p:txBody>
            <a:bodyPr wrap="none" rtlCol="0">
              <a:spAutoFit/>
            </a:bodyPr>
            <a:lstStyle/>
            <a:p>
              <a:r>
                <a:rPr lang="en-US" sz="2400" b="1" dirty="0"/>
                <a:t>E</a:t>
              </a:r>
            </a:p>
          </p:txBody>
        </p:sp>
        <p:sp>
          <p:nvSpPr>
            <p:cNvPr id="12" name="TextBox 11">
              <a:extLst>
                <a:ext uri="{FF2B5EF4-FFF2-40B4-BE49-F238E27FC236}">
                  <a16:creationId xmlns:a16="http://schemas.microsoft.com/office/drawing/2014/main" id="{F3631873-0EF4-4D6A-8974-AD4BFCB373F5}"/>
                </a:ext>
              </a:extLst>
            </p:cNvPr>
            <p:cNvSpPr txBox="1"/>
            <p:nvPr/>
          </p:nvSpPr>
          <p:spPr>
            <a:xfrm>
              <a:off x="5228303" y="958645"/>
              <a:ext cx="494046" cy="461665"/>
            </a:xfrm>
            <a:prstGeom prst="rect">
              <a:avLst/>
            </a:prstGeom>
            <a:noFill/>
          </p:spPr>
          <p:txBody>
            <a:bodyPr wrap="none" rtlCol="0">
              <a:spAutoFit/>
            </a:bodyPr>
            <a:lstStyle/>
            <a:p>
              <a:r>
                <a:rPr lang="en-US" sz="2400" b="1" dirty="0"/>
                <a:t>As</a:t>
              </a:r>
            </a:p>
          </p:txBody>
        </p:sp>
        <p:sp>
          <p:nvSpPr>
            <p:cNvPr id="13" name="TextBox 12">
              <a:extLst>
                <a:ext uri="{FF2B5EF4-FFF2-40B4-BE49-F238E27FC236}">
                  <a16:creationId xmlns:a16="http://schemas.microsoft.com/office/drawing/2014/main" id="{75164DA1-56A3-58F2-D36D-F21332DD9388}"/>
                </a:ext>
              </a:extLst>
            </p:cNvPr>
            <p:cNvSpPr txBox="1"/>
            <p:nvPr/>
          </p:nvSpPr>
          <p:spPr>
            <a:xfrm>
              <a:off x="337326" y="4724624"/>
              <a:ext cx="487634" cy="461665"/>
            </a:xfrm>
            <a:prstGeom prst="rect">
              <a:avLst/>
            </a:prstGeom>
            <a:noFill/>
          </p:spPr>
          <p:txBody>
            <a:bodyPr wrap="none" rtlCol="0">
              <a:spAutoFit/>
            </a:bodyPr>
            <a:lstStyle/>
            <a:p>
              <a:r>
                <a:rPr lang="en-US" sz="2400" b="1" dirty="0"/>
                <a:t>BL</a:t>
              </a:r>
            </a:p>
          </p:txBody>
        </p:sp>
        <p:sp>
          <p:nvSpPr>
            <p:cNvPr id="14" name="TextBox 13">
              <a:extLst>
                <a:ext uri="{FF2B5EF4-FFF2-40B4-BE49-F238E27FC236}">
                  <a16:creationId xmlns:a16="http://schemas.microsoft.com/office/drawing/2014/main" id="{554E8536-7DB0-D31E-7DA6-1954A8D32B14}"/>
                </a:ext>
              </a:extLst>
            </p:cNvPr>
            <p:cNvSpPr txBox="1"/>
            <p:nvPr/>
          </p:nvSpPr>
          <p:spPr>
            <a:xfrm>
              <a:off x="2682448" y="1280098"/>
              <a:ext cx="487634" cy="461665"/>
            </a:xfrm>
            <a:prstGeom prst="rect">
              <a:avLst/>
            </a:prstGeom>
            <a:noFill/>
          </p:spPr>
          <p:txBody>
            <a:bodyPr wrap="none" rtlCol="0">
              <a:spAutoFit/>
            </a:bodyPr>
            <a:lstStyle/>
            <a:p>
              <a:r>
                <a:rPr lang="en-US" sz="2400" b="1" dirty="0"/>
                <a:t>BL</a:t>
              </a:r>
            </a:p>
          </p:txBody>
        </p:sp>
        <p:cxnSp>
          <p:nvCxnSpPr>
            <p:cNvPr id="16" name="Straight Arrow Connector 15">
              <a:extLst>
                <a:ext uri="{FF2B5EF4-FFF2-40B4-BE49-F238E27FC236}">
                  <a16:creationId xmlns:a16="http://schemas.microsoft.com/office/drawing/2014/main" id="{B0746757-441D-9391-FBF6-D7B32E3492B3}"/>
                </a:ext>
              </a:extLst>
            </p:cNvPr>
            <p:cNvCxnSpPr/>
            <p:nvPr/>
          </p:nvCxnSpPr>
          <p:spPr>
            <a:xfrm>
              <a:off x="4895529" y="3198166"/>
              <a:ext cx="1275736" cy="29943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5EC580A-2D95-4E01-3BF6-DF23552AE28D}"/>
                </a:ext>
              </a:extLst>
            </p:cNvPr>
            <p:cNvCxnSpPr>
              <a:cxnSpLocks/>
            </p:cNvCxnSpPr>
            <p:nvPr/>
          </p:nvCxnSpPr>
          <p:spPr>
            <a:xfrm flipH="1" flipV="1">
              <a:off x="690570" y="1788856"/>
              <a:ext cx="781196" cy="68580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6AAB23C5-9ED6-4DEB-52E1-51FB98FE99B7}"/>
                </a:ext>
              </a:extLst>
            </p:cNvPr>
            <p:cNvCxnSpPr>
              <a:cxnSpLocks/>
            </p:cNvCxnSpPr>
            <p:nvPr/>
          </p:nvCxnSpPr>
          <p:spPr>
            <a:xfrm flipH="1" flipV="1">
              <a:off x="2611755" y="789761"/>
              <a:ext cx="243817" cy="577375"/>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5B01143-A8F9-3B9B-3BC8-79BE0D3DEF65}"/>
                </a:ext>
              </a:extLst>
            </p:cNvPr>
            <p:cNvCxnSpPr>
              <a:cxnSpLocks/>
            </p:cNvCxnSpPr>
            <p:nvPr/>
          </p:nvCxnSpPr>
          <p:spPr>
            <a:xfrm>
              <a:off x="3164862" y="1601831"/>
              <a:ext cx="499217" cy="230832"/>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3833E3FD-402F-879B-E53F-0E2BCFF7A542}"/>
                </a:ext>
              </a:extLst>
            </p:cNvPr>
            <p:cNvCxnSpPr>
              <a:cxnSpLocks/>
            </p:cNvCxnSpPr>
            <p:nvPr/>
          </p:nvCxnSpPr>
          <p:spPr>
            <a:xfrm flipV="1">
              <a:off x="671520" y="4616245"/>
              <a:ext cx="486228" cy="209049"/>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E940EA1-9487-E1AD-A3A5-F1F1D9401E74}"/>
                </a:ext>
              </a:extLst>
            </p:cNvPr>
            <p:cNvCxnSpPr>
              <a:cxnSpLocks/>
            </p:cNvCxnSpPr>
            <p:nvPr/>
          </p:nvCxnSpPr>
          <p:spPr>
            <a:xfrm>
              <a:off x="672134" y="5095568"/>
              <a:ext cx="323618" cy="398206"/>
            </a:xfrm>
            <a:prstGeom prst="line">
              <a:avLst/>
            </a:prstGeom>
            <a:ln w="19050"/>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2C4FACA5-D639-BF5E-CE60-79AAAFEDCAC6}"/>
                </a:ext>
              </a:extLst>
            </p:cNvPr>
            <p:cNvSpPr txBox="1"/>
            <p:nvPr/>
          </p:nvSpPr>
          <p:spPr>
            <a:xfrm>
              <a:off x="3013740" y="4702502"/>
              <a:ext cx="348172" cy="461665"/>
            </a:xfrm>
            <a:prstGeom prst="rect">
              <a:avLst/>
            </a:prstGeom>
            <a:noFill/>
          </p:spPr>
          <p:txBody>
            <a:bodyPr wrap="none" rtlCol="0">
              <a:spAutoFit/>
            </a:bodyPr>
            <a:lstStyle/>
            <a:p>
              <a:r>
                <a:rPr lang="en-US" sz="2400" b="1" dirty="0"/>
                <a:t>P</a:t>
              </a:r>
            </a:p>
          </p:txBody>
        </p:sp>
        <p:sp>
          <p:nvSpPr>
            <p:cNvPr id="32" name="TextBox 31">
              <a:extLst>
                <a:ext uri="{FF2B5EF4-FFF2-40B4-BE49-F238E27FC236}">
                  <a16:creationId xmlns:a16="http://schemas.microsoft.com/office/drawing/2014/main" id="{309568EB-BC8C-4829-2525-D10F68A1C830}"/>
                </a:ext>
              </a:extLst>
            </p:cNvPr>
            <p:cNvSpPr txBox="1"/>
            <p:nvPr/>
          </p:nvSpPr>
          <p:spPr>
            <a:xfrm>
              <a:off x="10758949" y="1351948"/>
              <a:ext cx="348172" cy="461665"/>
            </a:xfrm>
            <a:prstGeom prst="rect">
              <a:avLst/>
            </a:prstGeom>
            <a:noFill/>
          </p:spPr>
          <p:txBody>
            <a:bodyPr wrap="none" rtlCol="0">
              <a:spAutoFit/>
            </a:bodyPr>
            <a:lstStyle/>
            <a:p>
              <a:r>
                <a:rPr lang="en-US" sz="2400" b="1" dirty="0"/>
                <a:t>P</a:t>
              </a:r>
            </a:p>
          </p:txBody>
        </p:sp>
        <p:sp>
          <p:nvSpPr>
            <p:cNvPr id="33" name="TextBox 32">
              <a:extLst>
                <a:ext uri="{FF2B5EF4-FFF2-40B4-BE49-F238E27FC236}">
                  <a16:creationId xmlns:a16="http://schemas.microsoft.com/office/drawing/2014/main" id="{A7D64D37-9A31-E188-0E4E-86EE6B1C1F1D}"/>
                </a:ext>
              </a:extLst>
            </p:cNvPr>
            <p:cNvSpPr txBox="1"/>
            <p:nvPr/>
          </p:nvSpPr>
          <p:spPr>
            <a:xfrm>
              <a:off x="6769778" y="1510930"/>
              <a:ext cx="487634" cy="461665"/>
            </a:xfrm>
            <a:prstGeom prst="rect">
              <a:avLst/>
            </a:prstGeom>
            <a:noFill/>
          </p:spPr>
          <p:txBody>
            <a:bodyPr wrap="none" rtlCol="0">
              <a:spAutoFit/>
            </a:bodyPr>
            <a:lstStyle/>
            <a:p>
              <a:r>
                <a:rPr lang="en-US" sz="2400" b="1" dirty="0"/>
                <a:t>BL</a:t>
              </a:r>
            </a:p>
          </p:txBody>
        </p:sp>
        <p:sp>
          <p:nvSpPr>
            <p:cNvPr id="34" name="TextBox 33">
              <a:extLst>
                <a:ext uri="{FF2B5EF4-FFF2-40B4-BE49-F238E27FC236}">
                  <a16:creationId xmlns:a16="http://schemas.microsoft.com/office/drawing/2014/main" id="{6B895C45-E13E-A430-8DAC-22E1D94F6E11}"/>
                </a:ext>
              </a:extLst>
            </p:cNvPr>
            <p:cNvSpPr txBox="1"/>
            <p:nvPr/>
          </p:nvSpPr>
          <p:spPr>
            <a:xfrm>
              <a:off x="9833648" y="1189477"/>
              <a:ext cx="487634" cy="461665"/>
            </a:xfrm>
            <a:prstGeom prst="rect">
              <a:avLst/>
            </a:prstGeom>
            <a:noFill/>
          </p:spPr>
          <p:txBody>
            <a:bodyPr wrap="none" rtlCol="0">
              <a:spAutoFit/>
            </a:bodyPr>
            <a:lstStyle/>
            <a:p>
              <a:r>
                <a:rPr lang="en-US" sz="2400" b="1" dirty="0"/>
                <a:t>BL</a:t>
              </a:r>
            </a:p>
          </p:txBody>
        </p:sp>
        <p:cxnSp>
          <p:nvCxnSpPr>
            <p:cNvPr id="36" name="Straight Arrow Connector 35">
              <a:extLst>
                <a:ext uri="{FF2B5EF4-FFF2-40B4-BE49-F238E27FC236}">
                  <a16:creationId xmlns:a16="http://schemas.microsoft.com/office/drawing/2014/main" id="{B43C724B-DFC1-BDB2-E8E8-31E42AA3C1D7}"/>
                </a:ext>
              </a:extLst>
            </p:cNvPr>
            <p:cNvCxnSpPr/>
            <p:nvPr/>
          </p:nvCxnSpPr>
          <p:spPr>
            <a:xfrm flipH="1">
              <a:off x="9088970" y="2976940"/>
              <a:ext cx="236385"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71B682A7-1090-9E1D-7465-7D67F6AC3F1E}"/>
                </a:ext>
              </a:extLst>
            </p:cNvPr>
            <p:cNvCxnSpPr>
              <a:cxnSpLocks/>
            </p:cNvCxnSpPr>
            <p:nvPr/>
          </p:nvCxnSpPr>
          <p:spPr>
            <a:xfrm>
              <a:off x="9752534" y="3554361"/>
              <a:ext cx="243817"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A74C7514-BCC7-A602-1CFA-A5F4CD658253}"/>
                </a:ext>
              </a:extLst>
            </p:cNvPr>
            <p:cNvCxnSpPr/>
            <p:nvPr/>
          </p:nvCxnSpPr>
          <p:spPr>
            <a:xfrm flipV="1">
              <a:off x="7257412" y="4409768"/>
              <a:ext cx="234769" cy="8111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0353F9D6-4E71-A667-6AC3-BA5132774A9C}"/>
                </a:ext>
              </a:extLst>
            </p:cNvPr>
            <p:cNvCxnSpPr/>
            <p:nvPr/>
          </p:nvCxnSpPr>
          <p:spPr>
            <a:xfrm flipH="1">
              <a:off x="11009671" y="4885406"/>
              <a:ext cx="243348"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B2E841E2-7BCE-BD76-AF1C-2275478F64A4}"/>
                </a:ext>
              </a:extLst>
            </p:cNvPr>
            <p:cNvCxnSpPr>
              <a:cxnSpLocks/>
            </p:cNvCxnSpPr>
            <p:nvPr/>
          </p:nvCxnSpPr>
          <p:spPr>
            <a:xfrm flipH="1">
              <a:off x="9085006" y="1510930"/>
              <a:ext cx="122156" cy="14021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1F8090E6-AD81-C9D6-94F8-8C4707729363}"/>
                </a:ext>
              </a:extLst>
            </p:cNvPr>
            <p:cNvCxnSpPr/>
            <p:nvPr/>
          </p:nvCxnSpPr>
          <p:spPr>
            <a:xfrm flipH="1">
              <a:off x="1386349" y="5187629"/>
              <a:ext cx="265470" cy="514738"/>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538454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AC618E6-2F00-A604-5C3A-4E7CDE76414F}"/>
              </a:ext>
            </a:extLst>
          </p:cNvPr>
          <p:cNvGrpSpPr/>
          <p:nvPr/>
        </p:nvGrpSpPr>
        <p:grpSpPr>
          <a:xfrm>
            <a:off x="98422" y="319490"/>
            <a:ext cx="11995156" cy="6219021"/>
            <a:chOff x="110990" y="279993"/>
            <a:chExt cx="11995156" cy="6219021"/>
          </a:xfrm>
        </p:grpSpPr>
        <p:pic>
          <p:nvPicPr>
            <p:cNvPr id="2" name="Picture 1">
              <a:extLst>
                <a:ext uri="{FF2B5EF4-FFF2-40B4-BE49-F238E27FC236}">
                  <a16:creationId xmlns:a16="http://schemas.microsoft.com/office/drawing/2014/main" id="{BC17083E-A2B1-E151-55A8-B4FE4FCEB2D4}"/>
                </a:ext>
              </a:extLst>
            </p:cNvPr>
            <p:cNvPicPr>
              <a:picLocks noChangeAspect="1"/>
            </p:cNvPicPr>
            <p:nvPr/>
          </p:nvPicPr>
          <p:blipFill rotWithShape="1">
            <a:blip r:embed="rId3"/>
            <a:srcRect b="9553"/>
            <a:stretch/>
          </p:blipFill>
          <p:spPr>
            <a:xfrm>
              <a:off x="5874083" y="338201"/>
              <a:ext cx="6232063" cy="6160813"/>
            </a:xfrm>
            <a:prstGeom prst="rect">
              <a:avLst/>
            </a:prstGeom>
          </p:spPr>
        </p:pic>
        <p:sp>
          <p:nvSpPr>
            <p:cNvPr id="3" name="TextBox 2">
              <a:extLst>
                <a:ext uri="{FF2B5EF4-FFF2-40B4-BE49-F238E27FC236}">
                  <a16:creationId xmlns:a16="http://schemas.microsoft.com/office/drawing/2014/main" id="{AE579655-361A-D1C2-48EF-3B995760E045}"/>
                </a:ext>
              </a:extLst>
            </p:cNvPr>
            <p:cNvSpPr txBox="1"/>
            <p:nvPr/>
          </p:nvSpPr>
          <p:spPr>
            <a:xfrm>
              <a:off x="9009349" y="2956942"/>
              <a:ext cx="335348" cy="461665"/>
            </a:xfrm>
            <a:prstGeom prst="rect">
              <a:avLst/>
            </a:prstGeom>
            <a:noFill/>
          </p:spPr>
          <p:txBody>
            <a:bodyPr wrap="none" rtlCol="0">
              <a:spAutoFit/>
            </a:bodyPr>
            <a:lstStyle/>
            <a:p>
              <a:r>
                <a:rPr lang="en-US" sz="2400" b="1" dirty="0"/>
                <a:t>E</a:t>
              </a:r>
            </a:p>
          </p:txBody>
        </p:sp>
        <p:sp>
          <p:nvSpPr>
            <p:cNvPr id="4" name="TextBox 3">
              <a:extLst>
                <a:ext uri="{FF2B5EF4-FFF2-40B4-BE49-F238E27FC236}">
                  <a16:creationId xmlns:a16="http://schemas.microsoft.com/office/drawing/2014/main" id="{594CCCF6-7775-8E8A-6563-8FBA954A86F0}"/>
                </a:ext>
              </a:extLst>
            </p:cNvPr>
            <p:cNvSpPr txBox="1"/>
            <p:nvPr/>
          </p:nvSpPr>
          <p:spPr>
            <a:xfrm>
              <a:off x="9384283" y="1102499"/>
              <a:ext cx="494046" cy="461665"/>
            </a:xfrm>
            <a:prstGeom prst="rect">
              <a:avLst/>
            </a:prstGeom>
            <a:noFill/>
          </p:spPr>
          <p:txBody>
            <a:bodyPr wrap="none" rtlCol="0">
              <a:spAutoFit/>
            </a:bodyPr>
            <a:lstStyle/>
            <a:p>
              <a:r>
                <a:rPr lang="en-US" sz="2400" b="1" dirty="0"/>
                <a:t>As</a:t>
              </a:r>
            </a:p>
          </p:txBody>
        </p:sp>
        <p:sp>
          <p:nvSpPr>
            <p:cNvPr id="5" name="TextBox 4">
              <a:extLst>
                <a:ext uri="{FF2B5EF4-FFF2-40B4-BE49-F238E27FC236}">
                  <a16:creationId xmlns:a16="http://schemas.microsoft.com/office/drawing/2014/main" id="{E77FBF5D-71BE-CC34-4DD5-004308B230C1}"/>
                </a:ext>
              </a:extLst>
            </p:cNvPr>
            <p:cNvSpPr txBox="1"/>
            <p:nvPr/>
          </p:nvSpPr>
          <p:spPr>
            <a:xfrm>
              <a:off x="9927107" y="2967335"/>
              <a:ext cx="694421" cy="461665"/>
            </a:xfrm>
            <a:prstGeom prst="rect">
              <a:avLst/>
            </a:prstGeom>
            <a:noFill/>
          </p:spPr>
          <p:txBody>
            <a:bodyPr wrap="none" rtlCol="0">
              <a:spAutoFit/>
            </a:bodyPr>
            <a:lstStyle/>
            <a:p>
              <a:r>
                <a:rPr lang="en-US" sz="2400" b="1" dirty="0">
                  <a:solidFill>
                    <a:schemeClr val="bg1"/>
                  </a:solidFill>
                </a:rPr>
                <a:t>RBC</a:t>
              </a:r>
            </a:p>
          </p:txBody>
        </p:sp>
        <p:sp>
          <p:nvSpPr>
            <p:cNvPr id="6" name="TextBox 5">
              <a:extLst>
                <a:ext uri="{FF2B5EF4-FFF2-40B4-BE49-F238E27FC236}">
                  <a16:creationId xmlns:a16="http://schemas.microsoft.com/office/drawing/2014/main" id="{79DFE471-AF6E-1A59-ADAB-31D66A73C893}"/>
                </a:ext>
              </a:extLst>
            </p:cNvPr>
            <p:cNvSpPr txBox="1"/>
            <p:nvPr/>
          </p:nvSpPr>
          <p:spPr>
            <a:xfrm>
              <a:off x="10877697" y="4727827"/>
              <a:ext cx="487634" cy="461665"/>
            </a:xfrm>
            <a:prstGeom prst="rect">
              <a:avLst/>
            </a:prstGeom>
            <a:noFill/>
          </p:spPr>
          <p:txBody>
            <a:bodyPr wrap="none" rtlCol="0">
              <a:spAutoFit/>
            </a:bodyPr>
            <a:lstStyle/>
            <a:p>
              <a:r>
                <a:rPr lang="en-US" sz="2400" b="1" dirty="0"/>
                <a:t>BL</a:t>
              </a:r>
            </a:p>
          </p:txBody>
        </p:sp>
        <p:sp>
          <p:nvSpPr>
            <p:cNvPr id="7" name="TextBox 6">
              <a:extLst>
                <a:ext uri="{FF2B5EF4-FFF2-40B4-BE49-F238E27FC236}">
                  <a16:creationId xmlns:a16="http://schemas.microsoft.com/office/drawing/2014/main" id="{2EED12BA-F431-72E8-46C5-E5D6DC83F4E0}"/>
                </a:ext>
              </a:extLst>
            </p:cNvPr>
            <p:cNvSpPr txBox="1"/>
            <p:nvPr/>
          </p:nvSpPr>
          <p:spPr>
            <a:xfrm>
              <a:off x="8287120" y="1333331"/>
              <a:ext cx="487634" cy="461665"/>
            </a:xfrm>
            <a:prstGeom prst="rect">
              <a:avLst/>
            </a:prstGeom>
            <a:noFill/>
          </p:spPr>
          <p:txBody>
            <a:bodyPr wrap="none" rtlCol="0">
              <a:spAutoFit/>
            </a:bodyPr>
            <a:lstStyle/>
            <a:p>
              <a:r>
                <a:rPr lang="en-US" sz="2400" b="1" dirty="0"/>
                <a:t>BL</a:t>
              </a:r>
            </a:p>
          </p:txBody>
        </p:sp>
        <p:cxnSp>
          <p:nvCxnSpPr>
            <p:cNvPr id="9" name="Straight Arrow Connector 8">
              <a:extLst>
                <a:ext uri="{FF2B5EF4-FFF2-40B4-BE49-F238E27FC236}">
                  <a16:creationId xmlns:a16="http://schemas.microsoft.com/office/drawing/2014/main" id="{910CBBBF-F93A-3505-58FE-D3228AE513E3}"/>
                </a:ext>
              </a:extLst>
            </p:cNvPr>
            <p:cNvCxnSpPr>
              <a:cxnSpLocks/>
            </p:cNvCxnSpPr>
            <p:nvPr/>
          </p:nvCxnSpPr>
          <p:spPr>
            <a:xfrm flipH="1">
              <a:off x="8530937" y="3901367"/>
              <a:ext cx="687650" cy="132526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D59F3A78-23A6-72E8-33D7-47AEC067D651}"/>
                </a:ext>
              </a:extLst>
            </p:cNvPr>
            <p:cNvCxnSpPr/>
            <p:nvPr/>
          </p:nvCxnSpPr>
          <p:spPr>
            <a:xfrm flipV="1">
              <a:off x="10554016" y="1811034"/>
              <a:ext cx="220288" cy="28759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0A187132-7590-34C3-B7E4-F54B180D2936}"/>
                </a:ext>
              </a:extLst>
            </p:cNvPr>
            <p:cNvCxnSpPr>
              <a:cxnSpLocks/>
            </p:cNvCxnSpPr>
            <p:nvPr/>
          </p:nvCxnSpPr>
          <p:spPr>
            <a:xfrm>
              <a:off x="6334802" y="2611912"/>
              <a:ext cx="1842843" cy="224806"/>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C93C094-CA0B-3DE0-0CBD-97B81F1FEB2C}"/>
                </a:ext>
              </a:extLst>
            </p:cNvPr>
            <p:cNvCxnSpPr>
              <a:cxnSpLocks/>
            </p:cNvCxnSpPr>
            <p:nvPr/>
          </p:nvCxnSpPr>
          <p:spPr>
            <a:xfrm flipV="1">
              <a:off x="10048009" y="1901536"/>
              <a:ext cx="100895" cy="36368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241A3DAB-0A44-8EE0-D92E-DC243A579E73}"/>
                </a:ext>
              </a:extLst>
            </p:cNvPr>
            <p:cNvCxnSpPr/>
            <p:nvPr/>
          </p:nvCxnSpPr>
          <p:spPr>
            <a:xfrm flipH="1">
              <a:off x="9356636" y="4369210"/>
              <a:ext cx="55294" cy="2691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B8AD8085-37FF-3EB4-A536-5C91B3EA4FE5}"/>
                </a:ext>
              </a:extLst>
            </p:cNvPr>
            <p:cNvCxnSpPr/>
            <p:nvPr/>
          </p:nvCxnSpPr>
          <p:spPr>
            <a:xfrm flipV="1">
              <a:off x="6995429" y="2437170"/>
              <a:ext cx="0" cy="2433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18" name="Picture 17">
              <a:extLst>
                <a:ext uri="{FF2B5EF4-FFF2-40B4-BE49-F238E27FC236}">
                  <a16:creationId xmlns:a16="http://schemas.microsoft.com/office/drawing/2014/main" id="{2B5A2360-8328-6970-02FA-9501EC0F1822}"/>
                </a:ext>
              </a:extLst>
            </p:cNvPr>
            <p:cNvPicPr>
              <a:picLocks noChangeAspect="1"/>
            </p:cNvPicPr>
            <p:nvPr/>
          </p:nvPicPr>
          <p:blipFill rotWithShape="1">
            <a:blip r:embed="rId4"/>
            <a:srcRect l="5401" r="4076" b="9916"/>
            <a:stretch/>
          </p:blipFill>
          <p:spPr>
            <a:xfrm>
              <a:off x="110990" y="279993"/>
              <a:ext cx="5656218" cy="6160813"/>
            </a:xfrm>
            <a:prstGeom prst="rect">
              <a:avLst/>
            </a:prstGeom>
          </p:spPr>
        </p:pic>
        <p:pic>
          <p:nvPicPr>
            <p:cNvPr id="19" name="Picture 18">
              <a:extLst>
                <a:ext uri="{FF2B5EF4-FFF2-40B4-BE49-F238E27FC236}">
                  <a16:creationId xmlns:a16="http://schemas.microsoft.com/office/drawing/2014/main" id="{E6D3A941-0467-0C51-4032-EB70A6DE5C19}"/>
                </a:ext>
              </a:extLst>
            </p:cNvPr>
            <p:cNvPicPr>
              <a:picLocks noChangeAspect="1"/>
            </p:cNvPicPr>
            <p:nvPr/>
          </p:nvPicPr>
          <p:blipFill>
            <a:blip r:embed="rId5"/>
            <a:stretch>
              <a:fillRect/>
            </a:stretch>
          </p:blipFill>
          <p:spPr>
            <a:xfrm>
              <a:off x="2667516" y="3437156"/>
              <a:ext cx="871804" cy="646232"/>
            </a:xfrm>
            <a:prstGeom prst="rect">
              <a:avLst/>
            </a:prstGeom>
          </p:spPr>
        </p:pic>
        <p:sp>
          <p:nvSpPr>
            <p:cNvPr id="21" name="TextBox 20">
              <a:extLst>
                <a:ext uri="{FF2B5EF4-FFF2-40B4-BE49-F238E27FC236}">
                  <a16:creationId xmlns:a16="http://schemas.microsoft.com/office/drawing/2014/main" id="{1A67EDA4-541B-63A3-EC17-434160ECB31F}"/>
                </a:ext>
              </a:extLst>
            </p:cNvPr>
            <p:cNvSpPr txBox="1"/>
            <p:nvPr/>
          </p:nvSpPr>
          <p:spPr>
            <a:xfrm>
              <a:off x="3820633" y="3547985"/>
              <a:ext cx="335348" cy="461665"/>
            </a:xfrm>
            <a:prstGeom prst="rect">
              <a:avLst/>
            </a:prstGeom>
            <a:noFill/>
          </p:spPr>
          <p:txBody>
            <a:bodyPr wrap="none" rtlCol="0">
              <a:spAutoFit/>
            </a:bodyPr>
            <a:lstStyle/>
            <a:p>
              <a:r>
                <a:rPr lang="en-US" sz="2400" b="1" dirty="0"/>
                <a:t>E</a:t>
              </a:r>
            </a:p>
          </p:txBody>
        </p:sp>
        <p:sp>
          <p:nvSpPr>
            <p:cNvPr id="23" name="TextBox 22">
              <a:extLst>
                <a:ext uri="{FF2B5EF4-FFF2-40B4-BE49-F238E27FC236}">
                  <a16:creationId xmlns:a16="http://schemas.microsoft.com/office/drawing/2014/main" id="{A0F4D90F-0CBF-4EC2-2684-D387C2081188}"/>
                </a:ext>
              </a:extLst>
            </p:cNvPr>
            <p:cNvSpPr txBox="1"/>
            <p:nvPr/>
          </p:nvSpPr>
          <p:spPr>
            <a:xfrm>
              <a:off x="3020213" y="5574090"/>
              <a:ext cx="494046" cy="461665"/>
            </a:xfrm>
            <a:prstGeom prst="rect">
              <a:avLst/>
            </a:prstGeom>
            <a:noFill/>
          </p:spPr>
          <p:txBody>
            <a:bodyPr wrap="none" rtlCol="0">
              <a:spAutoFit/>
            </a:bodyPr>
            <a:lstStyle/>
            <a:p>
              <a:r>
                <a:rPr lang="en-US" sz="2400" b="1" dirty="0"/>
                <a:t>As</a:t>
              </a:r>
            </a:p>
          </p:txBody>
        </p:sp>
        <p:sp>
          <p:nvSpPr>
            <p:cNvPr id="24" name="TextBox 23">
              <a:extLst>
                <a:ext uri="{FF2B5EF4-FFF2-40B4-BE49-F238E27FC236}">
                  <a16:creationId xmlns:a16="http://schemas.microsoft.com/office/drawing/2014/main" id="{55D2ECD5-4810-B09A-3BF8-E872617DDC44}"/>
                </a:ext>
              </a:extLst>
            </p:cNvPr>
            <p:cNvSpPr txBox="1"/>
            <p:nvPr/>
          </p:nvSpPr>
          <p:spPr>
            <a:xfrm>
              <a:off x="960339" y="4908710"/>
              <a:ext cx="487634" cy="461665"/>
            </a:xfrm>
            <a:prstGeom prst="rect">
              <a:avLst/>
            </a:prstGeom>
            <a:noFill/>
          </p:spPr>
          <p:txBody>
            <a:bodyPr wrap="none" rtlCol="0">
              <a:spAutoFit/>
            </a:bodyPr>
            <a:lstStyle/>
            <a:p>
              <a:r>
                <a:rPr lang="en-US" sz="2400" b="1" dirty="0"/>
                <a:t>BL</a:t>
              </a:r>
            </a:p>
          </p:txBody>
        </p:sp>
        <p:sp>
          <p:nvSpPr>
            <p:cNvPr id="25" name="TextBox 24">
              <a:extLst>
                <a:ext uri="{FF2B5EF4-FFF2-40B4-BE49-F238E27FC236}">
                  <a16:creationId xmlns:a16="http://schemas.microsoft.com/office/drawing/2014/main" id="{8E0DCFF2-D2A8-8929-2639-480132B5F5B6}"/>
                </a:ext>
              </a:extLst>
            </p:cNvPr>
            <p:cNvSpPr txBox="1"/>
            <p:nvPr/>
          </p:nvSpPr>
          <p:spPr>
            <a:xfrm>
              <a:off x="1273887" y="3748731"/>
              <a:ext cx="348172" cy="461665"/>
            </a:xfrm>
            <a:prstGeom prst="rect">
              <a:avLst/>
            </a:prstGeom>
            <a:noFill/>
          </p:spPr>
          <p:txBody>
            <a:bodyPr wrap="none" rtlCol="0">
              <a:spAutoFit/>
            </a:bodyPr>
            <a:lstStyle/>
            <a:p>
              <a:r>
                <a:rPr lang="en-US" sz="2400" b="1" dirty="0"/>
                <a:t>P</a:t>
              </a:r>
            </a:p>
          </p:txBody>
        </p:sp>
        <p:cxnSp>
          <p:nvCxnSpPr>
            <p:cNvPr id="27" name="Straight Connector 26">
              <a:extLst>
                <a:ext uri="{FF2B5EF4-FFF2-40B4-BE49-F238E27FC236}">
                  <a16:creationId xmlns:a16="http://schemas.microsoft.com/office/drawing/2014/main" id="{736DBEC6-49F3-D683-3354-35B14449B859}"/>
                </a:ext>
              </a:extLst>
            </p:cNvPr>
            <p:cNvCxnSpPr>
              <a:cxnSpLocks/>
            </p:cNvCxnSpPr>
            <p:nvPr/>
          </p:nvCxnSpPr>
          <p:spPr>
            <a:xfrm>
              <a:off x="1447973" y="4083388"/>
              <a:ext cx="196472" cy="285822"/>
            </a:xfrm>
            <a:prstGeom prst="line">
              <a:avLst/>
            </a:prstGeom>
            <a:ln w="19050"/>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74DF3555-CB5E-2277-396C-3D9AC315F419}"/>
                </a:ext>
              </a:extLst>
            </p:cNvPr>
            <p:cNvSpPr txBox="1"/>
            <p:nvPr/>
          </p:nvSpPr>
          <p:spPr>
            <a:xfrm>
              <a:off x="7160361" y="5043954"/>
              <a:ext cx="494046" cy="461665"/>
            </a:xfrm>
            <a:prstGeom prst="rect">
              <a:avLst/>
            </a:prstGeom>
            <a:noFill/>
          </p:spPr>
          <p:txBody>
            <a:bodyPr wrap="none" rtlCol="0">
              <a:spAutoFit/>
            </a:bodyPr>
            <a:lstStyle/>
            <a:p>
              <a:r>
                <a:rPr lang="en-US" sz="2400" b="1" dirty="0"/>
                <a:t>As</a:t>
              </a:r>
            </a:p>
          </p:txBody>
        </p:sp>
        <p:cxnSp>
          <p:nvCxnSpPr>
            <p:cNvPr id="31" name="Straight Arrow Connector 30">
              <a:extLst>
                <a:ext uri="{FF2B5EF4-FFF2-40B4-BE49-F238E27FC236}">
                  <a16:creationId xmlns:a16="http://schemas.microsoft.com/office/drawing/2014/main" id="{DFA4BB05-9902-0750-3B41-407D3083028D}"/>
                </a:ext>
              </a:extLst>
            </p:cNvPr>
            <p:cNvCxnSpPr>
              <a:cxnSpLocks/>
            </p:cNvCxnSpPr>
            <p:nvPr/>
          </p:nvCxnSpPr>
          <p:spPr>
            <a:xfrm flipH="1" flipV="1">
              <a:off x="1622059" y="1740310"/>
              <a:ext cx="426091" cy="1678297"/>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5085D538-94E3-415F-0A08-51FF12174CBA}"/>
                </a:ext>
              </a:extLst>
            </p:cNvPr>
            <p:cNvCxnSpPr>
              <a:cxnSpLocks/>
            </p:cNvCxnSpPr>
            <p:nvPr/>
          </p:nvCxnSpPr>
          <p:spPr>
            <a:xfrm>
              <a:off x="3003410" y="5139543"/>
              <a:ext cx="0" cy="45747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CF21235A-C1ED-95E0-B475-7284FAB0FB2C}"/>
                </a:ext>
              </a:extLst>
            </p:cNvPr>
            <p:cNvCxnSpPr/>
            <p:nvPr/>
          </p:nvCxnSpPr>
          <p:spPr>
            <a:xfrm flipH="1" flipV="1">
              <a:off x="3820633" y="2836718"/>
              <a:ext cx="167674" cy="1202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37" name="Picture 36">
              <a:extLst>
                <a:ext uri="{FF2B5EF4-FFF2-40B4-BE49-F238E27FC236}">
                  <a16:creationId xmlns:a16="http://schemas.microsoft.com/office/drawing/2014/main" id="{5FC70810-D8F7-F6EC-2BEC-69BC028AE174}"/>
                </a:ext>
              </a:extLst>
            </p:cNvPr>
            <p:cNvPicPr>
              <a:picLocks noChangeAspect="1"/>
            </p:cNvPicPr>
            <p:nvPr/>
          </p:nvPicPr>
          <p:blipFill>
            <a:blip r:embed="rId6"/>
            <a:stretch>
              <a:fillRect/>
            </a:stretch>
          </p:blipFill>
          <p:spPr>
            <a:xfrm>
              <a:off x="2376863" y="2683452"/>
              <a:ext cx="256054" cy="213378"/>
            </a:xfrm>
            <a:prstGeom prst="rect">
              <a:avLst/>
            </a:prstGeom>
          </p:spPr>
        </p:pic>
        <p:pic>
          <p:nvPicPr>
            <p:cNvPr id="38" name="Picture 37">
              <a:extLst>
                <a:ext uri="{FF2B5EF4-FFF2-40B4-BE49-F238E27FC236}">
                  <a16:creationId xmlns:a16="http://schemas.microsoft.com/office/drawing/2014/main" id="{83332E94-D5C0-8362-B3E4-3F144A8FD3DF}"/>
                </a:ext>
              </a:extLst>
            </p:cNvPr>
            <p:cNvPicPr>
              <a:picLocks noChangeAspect="1"/>
            </p:cNvPicPr>
            <p:nvPr/>
          </p:nvPicPr>
          <p:blipFill>
            <a:blip r:embed="rId6"/>
            <a:stretch>
              <a:fillRect/>
            </a:stretch>
          </p:blipFill>
          <p:spPr>
            <a:xfrm rot="12279358">
              <a:off x="4198189" y="4645111"/>
              <a:ext cx="256054" cy="213378"/>
            </a:xfrm>
            <a:prstGeom prst="rect">
              <a:avLst/>
            </a:prstGeom>
          </p:spPr>
        </p:pic>
        <p:cxnSp>
          <p:nvCxnSpPr>
            <p:cNvPr id="43" name="Straight Arrow Connector 42">
              <a:extLst>
                <a:ext uri="{FF2B5EF4-FFF2-40B4-BE49-F238E27FC236}">
                  <a16:creationId xmlns:a16="http://schemas.microsoft.com/office/drawing/2014/main" id="{B41C2AF8-D127-72D7-EF0B-3B92F4715643}"/>
                </a:ext>
              </a:extLst>
            </p:cNvPr>
            <p:cNvCxnSpPr/>
            <p:nvPr/>
          </p:nvCxnSpPr>
          <p:spPr>
            <a:xfrm flipH="1">
              <a:off x="4638368" y="2437170"/>
              <a:ext cx="206477" cy="10668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44" name="Picture 43">
              <a:extLst>
                <a:ext uri="{FF2B5EF4-FFF2-40B4-BE49-F238E27FC236}">
                  <a16:creationId xmlns:a16="http://schemas.microsoft.com/office/drawing/2014/main" id="{01360C76-5FDF-E581-9FB1-1A3CCF844C5B}"/>
                </a:ext>
              </a:extLst>
            </p:cNvPr>
            <p:cNvPicPr>
              <a:picLocks noChangeAspect="1"/>
            </p:cNvPicPr>
            <p:nvPr/>
          </p:nvPicPr>
          <p:blipFill>
            <a:blip r:embed="rId7"/>
            <a:stretch>
              <a:fillRect/>
            </a:stretch>
          </p:blipFill>
          <p:spPr>
            <a:xfrm rot="4639319">
              <a:off x="1456963" y="3302740"/>
              <a:ext cx="298730" cy="195089"/>
            </a:xfrm>
            <a:prstGeom prst="rect">
              <a:avLst/>
            </a:prstGeom>
          </p:spPr>
        </p:pic>
        <p:pic>
          <p:nvPicPr>
            <p:cNvPr id="45" name="Picture 44">
              <a:extLst>
                <a:ext uri="{FF2B5EF4-FFF2-40B4-BE49-F238E27FC236}">
                  <a16:creationId xmlns:a16="http://schemas.microsoft.com/office/drawing/2014/main" id="{BB2E52DA-5F8C-32C0-60F7-C4BD86B300D7}"/>
                </a:ext>
              </a:extLst>
            </p:cNvPr>
            <p:cNvPicPr>
              <a:picLocks noChangeAspect="1"/>
            </p:cNvPicPr>
            <p:nvPr/>
          </p:nvPicPr>
          <p:blipFill>
            <a:blip r:embed="rId7"/>
            <a:stretch>
              <a:fillRect/>
            </a:stretch>
          </p:blipFill>
          <p:spPr>
            <a:xfrm rot="14494129">
              <a:off x="5199419" y="2832020"/>
              <a:ext cx="298730" cy="195089"/>
            </a:xfrm>
            <a:prstGeom prst="rect">
              <a:avLst/>
            </a:prstGeom>
          </p:spPr>
        </p:pic>
        <p:sp>
          <p:nvSpPr>
            <p:cNvPr id="48" name="TextBox 47">
              <a:extLst>
                <a:ext uri="{FF2B5EF4-FFF2-40B4-BE49-F238E27FC236}">
                  <a16:creationId xmlns:a16="http://schemas.microsoft.com/office/drawing/2014/main" id="{C972D2B5-C80B-6CC6-DEC6-0B0FE13F4533}"/>
                </a:ext>
              </a:extLst>
            </p:cNvPr>
            <p:cNvSpPr txBox="1"/>
            <p:nvPr/>
          </p:nvSpPr>
          <p:spPr>
            <a:xfrm>
              <a:off x="4622042" y="3157370"/>
              <a:ext cx="487634" cy="461665"/>
            </a:xfrm>
            <a:prstGeom prst="rect">
              <a:avLst/>
            </a:prstGeom>
            <a:noFill/>
          </p:spPr>
          <p:txBody>
            <a:bodyPr wrap="none" rtlCol="0">
              <a:spAutoFit/>
            </a:bodyPr>
            <a:lstStyle/>
            <a:p>
              <a:r>
                <a:rPr lang="en-US" sz="2400" b="1" dirty="0"/>
                <a:t>BL</a:t>
              </a:r>
            </a:p>
          </p:txBody>
        </p:sp>
        <p:cxnSp>
          <p:nvCxnSpPr>
            <p:cNvPr id="52" name="Straight Connector 51">
              <a:extLst>
                <a:ext uri="{FF2B5EF4-FFF2-40B4-BE49-F238E27FC236}">
                  <a16:creationId xmlns:a16="http://schemas.microsoft.com/office/drawing/2014/main" id="{33B61980-3001-47E2-F9C9-FDD5E0B63573}"/>
                </a:ext>
              </a:extLst>
            </p:cNvPr>
            <p:cNvCxnSpPr>
              <a:cxnSpLocks/>
            </p:cNvCxnSpPr>
            <p:nvPr/>
          </p:nvCxnSpPr>
          <p:spPr>
            <a:xfrm flipV="1">
              <a:off x="4892728" y="2293375"/>
              <a:ext cx="325689" cy="939777"/>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55D6F431-76AA-2CC3-5D50-B8D7A2A41D11}"/>
                </a:ext>
              </a:extLst>
            </p:cNvPr>
            <p:cNvCxnSpPr/>
            <p:nvPr/>
          </p:nvCxnSpPr>
          <p:spPr>
            <a:xfrm flipH="1">
              <a:off x="4405400" y="3547985"/>
              <a:ext cx="393287" cy="353382"/>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34758FCF-8D77-9A23-78F0-DB7064046B49}"/>
                </a:ext>
              </a:extLst>
            </p:cNvPr>
            <p:cNvCxnSpPr/>
            <p:nvPr/>
          </p:nvCxnSpPr>
          <p:spPr>
            <a:xfrm flipV="1">
              <a:off x="1344300" y="4815348"/>
              <a:ext cx="389976" cy="228606"/>
            </a:xfrm>
            <a:prstGeom prst="line">
              <a:avLst/>
            </a:prstGeom>
            <a:ln w="19050"/>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C50A3CD-D935-41AF-7ED1-B7E50BC52D40}"/>
                </a:ext>
              </a:extLst>
            </p:cNvPr>
            <p:cNvCxnSpPr>
              <a:cxnSpLocks/>
            </p:cNvCxnSpPr>
            <p:nvPr/>
          </p:nvCxnSpPr>
          <p:spPr>
            <a:xfrm flipH="1" flipV="1">
              <a:off x="674036" y="4563997"/>
              <a:ext cx="358351" cy="479957"/>
            </a:xfrm>
            <a:prstGeom prst="line">
              <a:avLst/>
            </a:prstGeom>
            <a:ln w="1905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615154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C536C72-2E60-EF43-D65A-37E6E3A15B7C}"/>
              </a:ext>
            </a:extLst>
          </p:cNvPr>
          <p:cNvGrpSpPr/>
          <p:nvPr/>
        </p:nvGrpSpPr>
        <p:grpSpPr>
          <a:xfrm>
            <a:off x="47849" y="101008"/>
            <a:ext cx="12096303" cy="6655985"/>
            <a:chOff x="63798" y="106326"/>
            <a:chExt cx="12096303" cy="6655985"/>
          </a:xfrm>
        </p:grpSpPr>
        <p:pic>
          <p:nvPicPr>
            <p:cNvPr id="2" name="Picture 1">
              <a:extLst>
                <a:ext uri="{FF2B5EF4-FFF2-40B4-BE49-F238E27FC236}">
                  <a16:creationId xmlns:a16="http://schemas.microsoft.com/office/drawing/2014/main" id="{FABDC919-A23D-6875-74B1-9ABA29A07AE9}"/>
                </a:ext>
              </a:extLst>
            </p:cNvPr>
            <p:cNvPicPr>
              <a:picLocks noChangeAspect="1"/>
            </p:cNvPicPr>
            <p:nvPr/>
          </p:nvPicPr>
          <p:blipFill rotWithShape="1">
            <a:blip r:embed="rId3"/>
            <a:srcRect r="15853" b="2946"/>
            <a:stretch/>
          </p:blipFill>
          <p:spPr>
            <a:xfrm>
              <a:off x="63798" y="106326"/>
              <a:ext cx="5805377" cy="6655981"/>
            </a:xfrm>
            <a:prstGeom prst="rect">
              <a:avLst/>
            </a:prstGeom>
          </p:spPr>
        </p:pic>
        <p:pic>
          <p:nvPicPr>
            <p:cNvPr id="3" name="Picture 2">
              <a:extLst>
                <a:ext uri="{FF2B5EF4-FFF2-40B4-BE49-F238E27FC236}">
                  <a16:creationId xmlns:a16="http://schemas.microsoft.com/office/drawing/2014/main" id="{8E042ADB-AD9D-7548-F3E8-60DE74966B05}"/>
                </a:ext>
              </a:extLst>
            </p:cNvPr>
            <p:cNvPicPr>
              <a:picLocks noChangeAspect="1"/>
            </p:cNvPicPr>
            <p:nvPr/>
          </p:nvPicPr>
          <p:blipFill rotWithShape="1">
            <a:blip r:embed="rId4"/>
            <a:srcRect r="9827" b="2946"/>
            <a:stretch/>
          </p:blipFill>
          <p:spPr>
            <a:xfrm>
              <a:off x="5939015" y="106330"/>
              <a:ext cx="6221086" cy="6655981"/>
            </a:xfrm>
            <a:prstGeom prst="rect">
              <a:avLst/>
            </a:prstGeom>
          </p:spPr>
        </p:pic>
        <p:cxnSp>
          <p:nvCxnSpPr>
            <p:cNvPr id="5" name="Straight Connector 4">
              <a:extLst>
                <a:ext uri="{FF2B5EF4-FFF2-40B4-BE49-F238E27FC236}">
                  <a16:creationId xmlns:a16="http://schemas.microsoft.com/office/drawing/2014/main" id="{33A31B8A-A4FC-9095-7B3F-7A2B8BD5639A}"/>
                </a:ext>
              </a:extLst>
            </p:cNvPr>
            <p:cNvCxnSpPr>
              <a:cxnSpLocks/>
            </p:cNvCxnSpPr>
            <p:nvPr/>
          </p:nvCxnSpPr>
          <p:spPr>
            <a:xfrm flipH="1">
              <a:off x="609600" y="1319981"/>
              <a:ext cx="791497" cy="1415845"/>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638FC4A7-D44C-BADB-9151-1FFEEBFD82CA}"/>
                </a:ext>
              </a:extLst>
            </p:cNvPr>
            <p:cNvCxnSpPr>
              <a:cxnSpLocks/>
            </p:cNvCxnSpPr>
            <p:nvPr/>
          </p:nvCxnSpPr>
          <p:spPr>
            <a:xfrm>
              <a:off x="609600" y="2735826"/>
              <a:ext cx="1469923" cy="825909"/>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2F26EA3D-1489-CFB8-6D65-5D18D0C388AE}"/>
                </a:ext>
              </a:extLst>
            </p:cNvPr>
            <p:cNvCxnSpPr/>
            <p:nvPr/>
          </p:nvCxnSpPr>
          <p:spPr>
            <a:xfrm>
              <a:off x="1401097" y="1319981"/>
              <a:ext cx="1386348" cy="759542"/>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7C8B559-43EB-065B-CFC7-F6DEE1D33056}"/>
                </a:ext>
              </a:extLst>
            </p:cNvPr>
            <p:cNvCxnSpPr/>
            <p:nvPr/>
          </p:nvCxnSpPr>
          <p:spPr>
            <a:xfrm flipH="1">
              <a:off x="2079523" y="2072148"/>
              <a:ext cx="715296" cy="1489587"/>
            </a:xfrm>
            <a:prstGeom prst="line">
              <a:avLst/>
            </a:prstGeom>
            <a:ln w="19050"/>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4EC88503-9898-92C4-AB90-C313769BA799}"/>
                </a:ext>
              </a:extLst>
            </p:cNvPr>
            <p:cNvSpPr txBox="1"/>
            <p:nvPr/>
          </p:nvSpPr>
          <p:spPr>
            <a:xfrm>
              <a:off x="5069746" y="3920498"/>
              <a:ext cx="335348" cy="461665"/>
            </a:xfrm>
            <a:prstGeom prst="rect">
              <a:avLst/>
            </a:prstGeom>
            <a:noFill/>
          </p:spPr>
          <p:txBody>
            <a:bodyPr wrap="none" rtlCol="0">
              <a:spAutoFit/>
            </a:bodyPr>
            <a:lstStyle/>
            <a:p>
              <a:r>
                <a:rPr lang="en-US" sz="2400" b="1" dirty="0"/>
                <a:t>E</a:t>
              </a:r>
            </a:p>
          </p:txBody>
        </p:sp>
        <p:sp>
          <p:nvSpPr>
            <p:cNvPr id="15" name="TextBox 14">
              <a:extLst>
                <a:ext uri="{FF2B5EF4-FFF2-40B4-BE49-F238E27FC236}">
                  <a16:creationId xmlns:a16="http://schemas.microsoft.com/office/drawing/2014/main" id="{19F7481D-BFA9-E24D-5E9B-FFAB269FF832}"/>
                </a:ext>
              </a:extLst>
            </p:cNvPr>
            <p:cNvSpPr txBox="1"/>
            <p:nvPr/>
          </p:nvSpPr>
          <p:spPr>
            <a:xfrm>
              <a:off x="4822723" y="4726858"/>
              <a:ext cx="494046" cy="461665"/>
            </a:xfrm>
            <a:prstGeom prst="rect">
              <a:avLst/>
            </a:prstGeom>
            <a:noFill/>
          </p:spPr>
          <p:txBody>
            <a:bodyPr wrap="none" rtlCol="0">
              <a:spAutoFit/>
            </a:bodyPr>
            <a:lstStyle/>
            <a:p>
              <a:r>
                <a:rPr lang="en-US" sz="2400" b="1" dirty="0"/>
                <a:t>As</a:t>
              </a:r>
            </a:p>
          </p:txBody>
        </p:sp>
        <p:sp>
          <p:nvSpPr>
            <p:cNvPr id="16" name="TextBox 15">
              <a:extLst>
                <a:ext uri="{FF2B5EF4-FFF2-40B4-BE49-F238E27FC236}">
                  <a16:creationId xmlns:a16="http://schemas.microsoft.com/office/drawing/2014/main" id="{EBB6E7DC-5F2E-E6F2-23AF-3B96791B1766}"/>
                </a:ext>
              </a:extLst>
            </p:cNvPr>
            <p:cNvSpPr txBox="1"/>
            <p:nvPr/>
          </p:nvSpPr>
          <p:spPr>
            <a:xfrm>
              <a:off x="3237271" y="4785852"/>
              <a:ext cx="348172" cy="461665"/>
            </a:xfrm>
            <a:prstGeom prst="rect">
              <a:avLst/>
            </a:prstGeom>
            <a:noFill/>
          </p:spPr>
          <p:txBody>
            <a:bodyPr wrap="none" rtlCol="0">
              <a:spAutoFit/>
            </a:bodyPr>
            <a:lstStyle/>
            <a:p>
              <a:r>
                <a:rPr lang="en-US" sz="2400" b="1" dirty="0"/>
                <a:t>P</a:t>
              </a:r>
            </a:p>
          </p:txBody>
        </p:sp>
        <p:sp>
          <p:nvSpPr>
            <p:cNvPr id="17" name="TextBox 16">
              <a:extLst>
                <a:ext uri="{FF2B5EF4-FFF2-40B4-BE49-F238E27FC236}">
                  <a16:creationId xmlns:a16="http://schemas.microsoft.com/office/drawing/2014/main" id="{E865084E-C2A5-C768-5280-B8B798B730CB}"/>
                </a:ext>
              </a:extLst>
            </p:cNvPr>
            <p:cNvSpPr txBox="1"/>
            <p:nvPr/>
          </p:nvSpPr>
          <p:spPr>
            <a:xfrm>
              <a:off x="1628759" y="648930"/>
              <a:ext cx="487634" cy="461665"/>
            </a:xfrm>
            <a:prstGeom prst="rect">
              <a:avLst/>
            </a:prstGeom>
            <a:noFill/>
          </p:spPr>
          <p:txBody>
            <a:bodyPr wrap="none" rtlCol="0">
              <a:spAutoFit/>
            </a:bodyPr>
            <a:lstStyle/>
            <a:p>
              <a:r>
                <a:rPr lang="en-US" sz="2400" b="1" dirty="0"/>
                <a:t>BL</a:t>
              </a:r>
            </a:p>
          </p:txBody>
        </p:sp>
        <p:sp>
          <p:nvSpPr>
            <p:cNvPr id="18" name="TextBox 17">
              <a:extLst>
                <a:ext uri="{FF2B5EF4-FFF2-40B4-BE49-F238E27FC236}">
                  <a16:creationId xmlns:a16="http://schemas.microsoft.com/office/drawing/2014/main" id="{B9F34C9F-5E21-0577-77E0-4A1470F25FD9}"/>
                </a:ext>
              </a:extLst>
            </p:cNvPr>
            <p:cNvSpPr txBox="1"/>
            <p:nvPr/>
          </p:nvSpPr>
          <p:spPr>
            <a:xfrm>
              <a:off x="3362632" y="2824316"/>
              <a:ext cx="694421" cy="461665"/>
            </a:xfrm>
            <a:prstGeom prst="rect">
              <a:avLst/>
            </a:prstGeom>
            <a:noFill/>
          </p:spPr>
          <p:txBody>
            <a:bodyPr wrap="none" rtlCol="0">
              <a:spAutoFit/>
            </a:bodyPr>
            <a:lstStyle/>
            <a:p>
              <a:r>
                <a:rPr lang="en-US" sz="2400" b="1" dirty="0">
                  <a:solidFill>
                    <a:schemeClr val="bg1"/>
                  </a:solidFill>
                </a:rPr>
                <a:t>RBC</a:t>
              </a:r>
            </a:p>
          </p:txBody>
        </p:sp>
        <p:cxnSp>
          <p:nvCxnSpPr>
            <p:cNvPr id="20" name="Straight Connector 19">
              <a:extLst>
                <a:ext uri="{FF2B5EF4-FFF2-40B4-BE49-F238E27FC236}">
                  <a16:creationId xmlns:a16="http://schemas.microsoft.com/office/drawing/2014/main" id="{1FB8428E-3FA5-0C52-C369-76F4DD7AA2BA}"/>
                </a:ext>
              </a:extLst>
            </p:cNvPr>
            <p:cNvCxnSpPr/>
            <p:nvPr/>
          </p:nvCxnSpPr>
          <p:spPr>
            <a:xfrm>
              <a:off x="2002309" y="1041648"/>
              <a:ext cx="143582" cy="593276"/>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8C65B0AC-8F77-5DD3-1104-F4B5B4587396}"/>
                </a:ext>
              </a:extLst>
            </p:cNvPr>
            <p:cNvCxnSpPr>
              <a:cxnSpLocks/>
            </p:cNvCxnSpPr>
            <p:nvPr/>
          </p:nvCxnSpPr>
          <p:spPr>
            <a:xfrm>
              <a:off x="2072848" y="879763"/>
              <a:ext cx="494072" cy="38887"/>
            </a:xfrm>
            <a:prstGeom prst="line">
              <a:avLst/>
            </a:prstGeom>
            <a:ln w="19050"/>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B891DECF-B087-9DBA-2F98-C26813B770E5}"/>
                </a:ext>
              </a:extLst>
            </p:cNvPr>
            <p:cNvSpPr txBox="1"/>
            <p:nvPr/>
          </p:nvSpPr>
          <p:spPr>
            <a:xfrm>
              <a:off x="8860772" y="3561735"/>
              <a:ext cx="335348" cy="461665"/>
            </a:xfrm>
            <a:prstGeom prst="rect">
              <a:avLst/>
            </a:prstGeom>
            <a:noFill/>
          </p:spPr>
          <p:txBody>
            <a:bodyPr wrap="none" rtlCol="0">
              <a:spAutoFit/>
            </a:bodyPr>
            <a:lstStyle/>
            <a:p>
              <a:r>
                <a:rPr lang="en-US" sz="2400" b="1" dirty="0"/>
                <a:t>E</a:t>
              </a:r>
            </a:p>
          </p:txBody>
        </p:sp>
        <p:sp>
          <p:nvSpPr>
            <p:cNvPr id="24" name="TextBox 23">
              <a:extLst>
                <a:ext uri="{FF2B5EF4-FFF2-40B4-BE49-F238E27FC236}">
                  <a16:creationId xmlns:a16="http://schemas.microsoft.com/office/drawing/2014/main" id="{B0D34C08-FCEE-CDBD-3CB9-15B9BC64CA56}"/>
                </a:ext>
              </a:extLst>
            </p:cNvPr>
            <p:cNvSpPr txBox="1"/>
            <p:nvPr/>
          </p:nvSpPr>
          <p:spPr>
            <a:xfrm>
              <a:off x="8534400" y="426720"/>
              <a:ext cx="494046" cy="461665"/>
            </a:xfrm>
            <a:prstGeom prst="rect">
              <a:avLst/>
            </a:prstGeom>
            <a:noFill/>
          </p:spPr>
          <p:txBody>
            <a:bodyPr wrap="none" rtlCol="0">
              <a:spAutoFit/>
            </a:bodyPr>
            <a:lstStyle/>
            <a:p>
              <a:r>
                <a:rPr lang="en-US" sz="2400" b="1" dirty="0"/>
                <a:t>As</a:t>
              </a:r>
            </a:p>
          </p:txBody>
        </p:sp>
        <p:sp>
          <p:nvSpPr>
            <p:cNvPr id="25" name="TextBox 24">
              <a:extLst>
                <a:ext uri="{FF2B5EF4-FFF2-40B4-BE49-F238E27FC236}">
                  <a16:creationId xmlns:a16="http://schemas.microsoft.com/office/drawing/2014/main" id="{41A72A2F-100E-DF76-6D68-B2C22E102E41}"/>
                </a:ext>
              </a:extLst>
            </p:cNvPr>
            <p:cNvSpPr txBox="1"/>
            <p:nvPr/>
          </p:nvSpPr>
          <p:spPr>
            <a:xfrm>
              <a:off x="7273279" y="1942011"/>
              <a:ext cx="487634" cy="461665"/>
            </a:xfrm>
            <a:prstGeom prst="rect">
              <a:avLst/>
            </a:prstGeom>
            <a:noFill/>
          </p:spPr>
          <p:txBody>
            <a:bodyPr wrap="none" rtlCol="0">
              <a:spAutoFit/>
            </a:bodyPr>
            <a:lstStyle/>
            <a:p>
              <a:r>
                <a:rPr lang="en-US" sz="2400" b="1" dirty="0"/>
                <a:t>BL</a:t>
              </a:r>
            </a:p>
          </p:txBody>
        </p:sp>
        <p:cxnSp>
          <p:nvCxnSpPr>
            <p:cNvPr id="27" name="Straight Connector 26">
              <a:extLst>
                <a:ext uri="{FF2B5EF4-FFF2-40B4-BE49-F238E27FC236}">
                  <a16:creationId xmlns:a16="http://schemas.microsoft.com/office/drawing/2014/main" id="{7CA961B7-13FF-AE74-A55A-A8D6C02BEC3D}"/>
                </a:ext>
              </a:extLst>
            </p:cNvPr>
            <p:cNvCxnSpPr>
              <a:cxnSpLocks/>
            </p:cNvCxnSpPr>
            <p:nvPr/>
          </p:nvCxnSpPr>
          <p:spPr>
            <a:xfrm>
              <a:off x="7665149" y="2368840"/>
              <a:ext cx="172573" cy="882305"/>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3654F09-3287-7745-F8E2-D799B345CBB8}"/>
                </a:ext>
              </a:extLst>
            </p:cNvPr>
            <p:cNvCxnSpPr/>
            <p:nvPr/>
          </p:nvCxnSpPr>
          <p:spPr>
            <a:xfrm flipH="1">
              <a:off x="7152073" y="2403676"/>
              <a:ext cx="187025" cy="496278"/>
            </a:xfrm>
            <a:prstGeom prst="line">
              <a:avLst/>
            </a:prstGeom>
            <a:ln w="19050"/>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F3AA8EA9-CB85-6CA9-7AEC-B69744D28B0A}"/>
                </a:ext>
              </a:extLst>
            </p:cNvPr>
            <p:cNvSpPr txBox="1"/>
            <p:nvPr/>
          </p:nvSpPr>
          <p:spPr>
            <a:xfrm>
              <a:off x="10711543" y="4785852"/>
              <a:ext cx="694421" cy="461665"/>
            </a:xfrm>
            <a:prstGeom prst="rect">
              <a:avLst/>
            </a:prstGeom>
            <a:noFill/>
          </p:spPr>
          <p:txBody>
            <a:bodyPr wrap="none" rtlCol="0">
              <a:spAutoFit/>
            </a:bodyPr>
            <a:lstStyle/>
            <a:p>
              <a:r>
                <a:rPr lang="en-US" sz="2400" b="1" dirty="0">
                  <a:solidFill>
                    <a:schemeClr val="bg1"/>
                  </a:solidFill>
                </a:rPr>
                <a:t>RBC</a:t>
              </a:r>
            </a:p>
          </p:txBody>
        </p:sp>
        <p:cxnSp>
          <p:nvCxnSpPr>
            <p:cNvPr id="32" name="Straight Arrow Connector 31">
              <a:extLst>
                <a:ext uri="{FF2B5EF4-FFF2-40B4-BE49-F238E27FC236}">
                  <a16:creationId xmlns:a16="http://schemas.microsoft.com/office/drawing/2014/main" id="{63990CE2-224C-2B3F-4825-67A9B0208F54}"/>
                </a:ext>
              </a:extLst>
            </p:cNvPr>
            <p:cNvCxnSpPr/>
            <p:nvPr/>
          </p:nvCxnSpPr>
          <p:spPr>
            <a:xfrm flipH="1">
              <a:off x="10640961" y="1762432"/>
              <a:ext cx="70582" cy="26547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34F3DCBA-9EB3-529B-27DA-F89DC3BBD8A2}"/>
                </a:ext>
              </a:extLst>
            </p:cNvPr>
            <p:cNvCxnSpPr/>
            <p:nvPr/>
          </p:nvCxnSpPr>
          <p:spPr>
            <a:xfrm flipH="1">
              <a:off x="8111613" y="2651815"/>
              <a:ext cx="213852" cy="8401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A425F63-CE70-44A3-1088-5932BF81994D}"/>
                </a:ext>
              </a:extLst>
            </p:cNvPr>
            <p:cNvCxnSpPr/>
            <p:nvPr/>
          </p:nvCxnSpPr>
          <p:spPr>
            <a:xfrm flipV="1">
              <a:off x="858741" y="3792567"/>
              <a:ext cx="770018" cy="12793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468989AB-E78A-1017-5E13-DD58A7CA0846}"/>
                </a:ext>
              </a:extLst>
            </p:cNvPr>
            <p:cNvCxnSpPr/>
            <p:nvPr/>
          </p:nvCxnSpPr>
          <p:spPr>
            <a:xfrm>
              <a:off x="2345636" y="1041648"/>
              <a:ext cx="189480" cy="34728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930EF415-620F-E089-DC08-51EBF2ECA459}"/>
                </a:ext>
              </a:extLst>
            </p:cNvPr>
            <p:cNvCxnSpPr/>
            <p:nvPr/>
          </p:nvCxnSpPr>
          <p:spPr>
            <a:xfrm flipH="1" flipV="1">
              <a:off x="8974394" y="2271252"/>
              <a:ext cx="221726" cy="13242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0C4D88FD-6E19-807B-09BC-1D46456D0170}"/>
                </a:ext>
              </a:extLst>
            </p:cNvPr>
            <p:cNvCxnSpPr/>
            <p:nvPr/>
          </p:nvCxnSpPr>
          <p:spPr>
            <a:xfrm flipH="1">
              <a:off x="6828503" y="3620730"/>
              <a:ext cx="132736" cy="19172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14DD77EB-4C39-1E05-2313-8C80C65FFF61}"/>
                </a:ext>
              </a:extLst>
            </p:cNvPr>
            <p:cNvCxnSpPr/>
            <p:nvPr/>
          </p:nvCxnSpPr>
          <p:spPr>
            <a:xfrm>
              <a:off x="7057104" y="3285981"/>
              <a:ext cx="252498"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3FC8BB6B-1855-7DF9-5D3F-2AE5D83842F8}"/>
                </a:ext>
              </a:extLst>
            </p:cNvPr>
            <p:cNvCxnSpPr/>
            <p:nvPr/>
          </p:nvCxnSpPr>
          <p:spPr>
            <a:xfrm flipV="1">
              <a:off x="9925665" y="1762432"/>
              <a:ext cx="66367" cy="17957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662621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CDBBE9-F6C3-11FE-49BE-75887397BF94}"/>
              </a:ext>
            </a:extLst>
          </p:cNvPr>
          <p:cNvSpPr txBox="1"/>
          <p:nvPr/>
        </p:nvSpPr>
        <p:spPr>
          <a:xfrm>
            <a:off x="2743200" y="2796363"/>
            <a:ext cx="42292347" cy="369332"/>
          </a:xfrm>
          <a:prstGeom prst="rect">
            <a:avLst/>
          </a:prstGeom>
          <a:noFill/>
        </p:spPr>
        <p:txBody>
          <a:bodyPr wrap="none" rtlCol="0">
            <a:spAutoFit/>
          </a:bodyPr>
          <a:lstStyle/>
          <a:p>
            <a:r>
              <a:rPr lang="en-US" dirty="0"/>
              <a:t>                                                                                                                                                                                                                                                                                                                                                                                                                                                                                                                                                                                                                                                                                                                                                                                                                                   </a:t>
            </a:r>
          </a:p>
        </p:txBody>
      </p:sp>
      <p:grpSp>
        <p:nvGrpSpPr>
          <p:cNvPr id="13" name="Group 12">
            <a:extLst>
              <a:ext uri="{FF2B5EF4-FFF2-40B4-BE49-F238E27FC236}">
                <a16:creationId xmlns:a16="http://schemas.microsoft.com/office/drawing/2014/main" id="{AA9764A2-99B2-9319-7D49-2CF1F60CC07D}"/>
              </a:ext>
            </a:extLst>
          </p:cNvPr>
          <p:cNvGrpSpPr/>
          <p:nvPr/>
        </p:nvGrpSpPr>
        <p:grpSpPr>
          <a:xfrm>
            <a:off x="439940" y="32903"/>
            <a:ext cx="11232376" cy="6741803"/>
            <a:chOff x="439940" y="32903"/>
            <a:chExt cx="11232376" cy="6741803"/>
          </a:xfrm>
        </p:grpSpPr>
        <p:grpSp>
          <p:nvGrpSpPr>
            <p:cNvPr id="9" name="Group 8">
              <a:extLst>
                <a:ext uri="{FF2B5EF4-FFF2-40B4-BE49-F238E27FC236}">
                  <a16:creationId xmlns:a16="http://schemas.microsoft.com/office/drawing/2014/main" id="{3BD0684A-67E6-7C66-F452-8386123CDFF0}"/>
                </a:ext>
              </a:extLst>
            </p:cNvPr>
            <p:cNvGrpSpPr/>
            <p:nvPr/>
          </p:nvGrpSpPr>
          <p:grpSpPr>
            <a:xfrm>
              <a:off x="439940" y="46087"/>
              <a:ext cx="6821245" cy="6715435"/>
              <a:chOff x="439940" y="20889"/>
              <a:chExt cx="6821245" cy="6715435"/>
            </a:xfrm>
          </p:grpSpPr>
          <p:pic>
            <p:nvPicPr>
              <p:cNvPr id="10" name="Picture 9">
                <a:extLst>
                  <a:ext uri="{FF2B5EF4-FFF2-40B4-BE49-F238E27FC236}">
                    <a16:creationId xmlns:a16="http://schemas.microsoft.com/office/drawing/2014/main" id="{EF8F9738-C521-DF8C-336A-ABB294CD43E6}"/>
                  </a:ext>
                </a:extLst>
              </p:cNvPr>
              <p:cNvPicPr>
                <a:picLocks noChangeAspect="1"/>
              </p:cNvPicPr>
              <p:nvPr/>
            </p:nvPicPr>
            <p:blipFill rotWithShape="1">
              <a:blip r:embed="rId3"/>
              <a:srcRect l="7683" t="10930" r="21838" b="35453"/>
              <a:stretch/>
            </p:blipFill>
            <p:spPr>
              <a:xfrm>
                <a:off x="439940" y="20889"/>
                <a:ext cx="6821245" cy="6715435"/>
              </a:xfrm>
              <a:prstGeom prst="rect">
                <a:avLst/>
              </a:prstGeom>
            </p:spPr>
          </p:pic>
          <p:cxnSp>
            <p:nvCxnSpPr>
              <p:cNvPr id="12" name="Straight Connector 11">
                <a:extLst>
                  <a:ext uri="{FF2B5EF4-FFF2-40B4-BE49-F238E27FC236}">
                    <a16:creationId xmlns:a16="http://schemas.microsoft.com/office/drawing/2014/main" id="{56C38FF0-FA5F-10CA-2988-13FE85AADC04}"/>
                  </a:ext>
                </a:extLst>
              </p:cNvPr>
              <p:cNvCxnSpPr>
                <a:cxnSpLocks/>
              </p:cNvCxnSpPr>
              <p:nvPr/>
            </p:nvCxnSpPr>
            <p:spPr>
              <a:xfrm>
                <a:off x="641416" y="6462088"/>
                <a:ext cx="1049482"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EC379AAD-FC32-F618-FCF3-7823CD17D5B1}"/>
                  </a:ext>
                </a:extLst>
              </p:cNvPr>
              <p:cNvCxnSpPr>
                <a:cxnSpLocks/>
              </p:cNvCxnSpPr>
              <p:nvPr/>
            </p:nvCxnSpPr>
            <p:spPr>
              <a:xfrm>
                <a:off x="5530145" y="4340286"/>
                <a:ext cx="1349056" cy="1167315"/>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16E10FD-857D-770B-DE1E-0C3D8AC49822}"/>
                  </a:ext>
                </a:extLst>
              </p:cNvPr>
              <p:cNvCxnSpPr>
                <a:cxnSpLocks/>
              </p:cNvCxnSpPr>
              <p:nvPr/>
            </p:nvCxnSpPr>
            <p:spPr>
              <a:xfrm flipH="1">
                <a:off x="4596344" y="4340286"/>
                <a:ext cx="956424" cy="1060389"/>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F76632A-A295-2F09-436B-66061BCC8D37}"/>
                  </a:ext>
                </a:extLst>
              </p:cNvPr>
              <p:cNvCxnSpPr>
                <a:cxnSpLocks/>
              </p:cNvCxnSpPr>
              <p:nvPr/>
            </p:nvCxnSpPr>
            <p:spPr>
              <a:xfrm>
                <a:off x="4627081" y="5400675"/>
                <a:ext cx="1392719" cy="1243417"/>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38F4403B-AFD6-A156-CBD9-A6ECEFBA4668}"/>
                  </a:ext>
                </a:extLst>
              </p:cNvPr>
              <p:cNvCxnSpPr>
                <a:cxnSpLocks/>
              </p:cNvCxnSpPr>
              <p:nvPr/>
            </p:nvCxnSpPr>
            <p:spPr>
              <a:xfrm flipH="1">
                <a:off x="6019800" y="5502992"/>
                <a:ext cx="868926" cy="1124921"/>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28BDCFC-128B-854C-CE14-6CCFE3702C74}"/>
                  </a:ext>
                </a:extLst>
              </p:cNvPr>
              <p:cNvCxnSpPr>
                <a:cxnSpLocks/>
              </p:cNvCxnSpPr>
              <p:nvPr/>
            </p:nvCxnSpPr>
            <p:spPr>
              <a:xfrm>
                <a:off x="4712110" y="2109019"/>
                <a:ext cx="1307690" cy="1211495"/>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E926049-6D1A-D8E0-FDE7-CB369862785E}"/>
                  </a:ext>
                </a:extLst>
              </p:cNvPr>
              <p:cNvCxnSpPr>
                <a:cxnSpLocks/>
              </p:cNvCxnSpPr>
              <p:nvPr/>
            </p:nvCxnSpPr>
            <p:spPr>
              <a:xfrm flipV="1">
                <a:off x="4731160" y="1133397"/>
                <a:ext cx="872768" cy="966097"/>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17EE98E2-6CAA-89CA-913E-E6C56F4D3DF4}"/>
                  </a:ext>
                </a:extLst>
              </p:cNvPr>
              <p:cNvCxnSpPr/>
              <p:nvPr/>
            </p:nvCxnSpPr>
            <p:spPr>
              <a:xfrm>
                <a:off x="5584878" y="1106690"/>
                <a:ext cx="1335958" cy="1201993"/>
              </a:xfrm>
              <a:prstGeom prst="line">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1A7E2B42-E37F-7F3A-4734-232547159812}"/>
                  </a:ext>
                </a:extLst>
              </p:cNvPr>
              <p:cNvCxnSpPr>
                <a:cxnSpLocks/>
              </p:cNvCxnSpPr>
              <p:nvPr/>
            </p:nvCxnSpPr>
            <p:spPr>
              <a:xfrm flipH="1">
                <a:off x="6051910" y="2308683"/>
                <a:ext cx="868926" cy="999060"/>
              </a:xfrm>
              <a:prstGeom prst="line">
                <a:avLst/>
              </a:prstGeom>
              <a:ln w="19050"/>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282150B2-717A-4B45-1D9F-B44C64A89D8B}"/>
                  </a:ext>
                </a:extLst>
              </p:cNvPr>
              <p:cNvSpPr txBox="1"/>
              <p:nvPr/>
            </p:nvSpPr>
            <p:spPr>
              <a:xfrm>
                <a:off x="6437231" y="1621772"/>
                <a:ext cx="340158" cy="461665"/>
              </a:xfrm>
              <a:prstGeom prst="rect">
                <a:avLst/>
              </a:prstGeom>
              <a:noFill/>
            </p:spPr>
            <p:txBody>
              <a:bodyPr wrap="none" rtlCol="0">
                <a:spAutoFit/>
              </a:bodyPr>
              <a:lstStyle/>
              <a:p>
                <a:r>
                  <a:rPr lang="en-US" sz="2400" b="1" dirty="0"/>
                  <a:t>1</a:t>
                </a:r>
              </a:p>
            </p:txBody>
          </p:sp>
          <p:sp>
            <p:nvSpPr>
              <p:cNvPr id="41" name="TextBox 40">
                <a:extLst>
                  <a:ext uri="{FF2B5EF4-FFF2-40B4-BE49-F238E27FC236}">
                    <a16:creationId xmlns:a16="http://schemas.microsoft.com/office/drawing/2014/main" id="{5858F12C-488E-CAA4-F033-3BF7EF378EC9}"/>
                  </a:ext>
                </a:extLst>
              </p:cNvPr>
              <p:cNvSpPr txBox="1"/>
              <p:nvPr/>
            </p:nvSpPr>
            <p:spPr>
              <a:xfrm>
                <a:off x="6486373" y="5801994"/>
                <a:ext cx="340158" cy="461665"/>
              </a:xfrm>
              <a:prstGeom prst="rect">
                <a:avLst/>
              </a:prstGeom>
              <a:noFill/>
            </p:spPr>
            <p:txBody>
              <a:bodyPr wrap="none" rtlCol="0">
                <a:spAutoFit/>
              </a:bodyPr>
              <a:lstStyle/>
              <a:p>
                <a:r>
                  <a:rPr lang="en-US" sz="2400" b="1" dirty="0"/>
                  <a:t>2</a:t>
                </a:r>
              </a:p>
            </p:txBody>
          </p:sp>
          <p:sp>
            <p:nvSpPr>
              <p:cNvPr id="44" name="TextBox 43">
                <a:extLst>
                  <a:ext uri="{FF2B5EF4-FFF2-40B4-BE49-F238E27FC236}">
                    <a16:creationId xmlns:a16="http://schemas.microsoft.com/office/drawing/2014/main" id="{C6A24290-60FD-B33C-4AA4-7294C4CAE731}"/>
                  </a:ext>
                </a:extLst>
              </p:cNvPr>
              <p:cNvSpPr txBox="1"/>
              <p:nvPr/>
            </p:nvSpPr>
            <p:spPr>
              <a:xfrm>
                <a:off x="3314700" y="2514600"/>
                <a:ext cx="694421" cy="461665"/>
              </a:xfrm>
              <a:prstGeom prst="rect">
                <a:avLst/>
              </a:prstGeom>
              <a:noFill/>
            </p:spPr>
            <p:txBody>
              <a:bodyPr wrap="none" rtlCol="0">
                <a:spAutoFit/>
              </a:bodyPr>
              <a:lstStyle/>
              <a:p>
                <a:r>
                  <a:rPr lang="en-US" sz="2400" b="1" dirty="0">
                    <a:solidFill>
                      <a:schemeClr val="bg1"/>
                    </a:solidFill>
                  </a:rPr>
                  <a:t>RBC</a:t>
                </a:r>
              </a:p>
            </p:txBody>
          </p:sp>
          <p:sp>
            <p:nvSpPr>
              <p:cNvPr id="45" name="TextBox 44">
                <a:extLst>
                  <a:ext uri="{FF2B5EF4-FFF2-40B4-BE49-F238E27FC236}">
                    <a16:creationId xmlns:a16="http://schemas.microsoft.com/office/drawing/2014/main" id="{DCDB5DD4-306F-8221-2C57-239FCEEB9664}"/>
                  </a:ext>
                </a:extLst>
              </p:cNvPr>
              <p:cNvSpPr txBox="1"/>
              <p:nvPr/>
            </p:nvSpPr>
            <p:spPr>
              <a:xfrm>
                <a:off x="4627081" y="2698218"/>
                <a:ext cx="335348" cy="461665"/>
              </a:xfrm>
              <a:prstGeom prst="rect">
                <a:avLst/>
              </a:prstGeom>
              <a:noFill/>
            </p:spPr>
            <p:txBody>
              <a:bodyPr wrap="none" rtlCol="0">
                <a:spAutoFit/>
              </a:bodyPr>
              <a:lstStyle/>
              <a:p>
                <a:r>
                  <a:rPr lang="en-US" sz="2400" b="1" dirty="0"/>
                  <a:t>E</a:t>
                </a:r>
              </a:p>
            </p:txBody>
          </p:sp>
          <p:sp>
            <p:nvSpPr>
              <p:cNvPr id="46" name="TextBox 45">
                <a:extLst>
                  <a:ext uri="{FF2B5EF4-FFF2-40B4-BE49-F238E27FC236}">
                    <a16:creationId xmlns:a16="http://schemas.microsoft.com/office/drawing/2014/main" id="{BBBF958E-B1CE-D818-224B-B7D01D518655}"/>
                  </a:ext>
                </a:extLst>
              </p:cNvPr>
              <p:cNvSpPr txBox="1"/>
              <p:nvPr/>
            </p:nvSpPr>
            <p:spPr>
              <a:xfrm>
                <a:off x="6019800" y="3732759"/>
                <a:ext cx="348172" cy="461665"/>
              </a:xfrm>
              <a:prstGeom prst="rect">
                <a:avLst/>
              </a:prstGeom>
              <a:noFill/>
            </p:spPr>
            <p:txBody>
              <a:bodyPr wrap="none" rtlCol="0">
                <a:spAutoFit/>
              </a:bodyPr>
              <a:lstStyle/>
              <a:p>
                <a:r>
                  <a:rPr lang="en-US" sz="2400" b="1" dirty="0"/>
                  <a:t>P</a:t>
                </a:r>
              </a:p>
            </p:txBody>
          </p:sp>
          <p:sp>
            <p:nvSpPr>
              <p:cNvPr id="47" name="TextBox 46">
                <a:extLst>
                  <a:ext uri="{FF2B5EF4-FFF2-40B4-BE49-F238E27FC236}">
                    <a16:creationId xmlns:a16="http://schemas.microsoft.com/office/drawing/2014/main" id="{B5EA7D01-D1B7-D035-EEDF-D322D8EEFD31}"/>
                  </a:ext>
                </a:extLst>
              </p:cNvPr>
              <p:cNvSpPr txBox="1"/>
              <p:nvPr/>
            </p:nvSpPr>
            <p:spPr>
              <a:xfrm>
                <a:off x="1034875" y="1458678"/>
                <a:ext cx="494046" cy="461665"/>
              </a:xfrm>
              <a:prstGeom prst="rect">
                <a:avLst/>
              </a:prstGeom>
              <a:noFill/>
            </p:spPr>
            <p:txBody>
              <a:bodyPr wrap="none" rtlCol="0">
                <a:spAutoFit/>
              </a:bodyPr>
              <a:lstStyle/>
              <a:p>
                <a:r>
                  <a:rPr lang="en-US" sz="2400" b="1" dirty="0"/>
                  <a:t>As</a:t>
                </a:r>
              </a:p>
            </p:txBody>
          </p:sp>
          <p:cxnSp>
            <p:nvCxnSpPr>
              <p:cNvPr id="49" name="Straight Arrow Connector 48">
                <a:extLst>
                  <a:ext uri="{FF2B5EF4-FFF2-40B4-BE49-F238E27FC236}">
                    <a16:creationId xmlns:a16="http://schemas.microsoft.com/office/drawing/2014/main" id="{34AF1825-01BE-5721-C540-F02F6FF3283D}"/>
                  </a:ext>
                </a:extLst>
              </p:cNvPr>
              <p:cNvCxnSpPr>
                <a:cxnSpLocks/>
              </p:cNvCxnSpPr>
              <p:nvPr/>
            </p:nvCxnSpPr>
            <p:spPr>
              <a:xfrm flipH="1">
                <a:off x="5647341" y="5255812"/>
                <a:ext cx="93501" cy="80964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9ADD66E0-CE55-67C1-F5CA-7FF349D6014B}"/>
                  </a:ext>
                </a:extLst>
              </p:cNvPr>
              <p:cNvCxnSpPr/>
              <p:nvPr/>
            </p:nvCxnSpPr>
            <p:spPr>
              <a:xfrm flipH="1">
                <a:off x="5739304" y="1552837"/>
                <a:ext cx="127178" cy="109832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22C66C65-E3C8-60B4-456F-490F8323B27E}"/>
                  </a:ext>
                </a:extLst>
              </p:cNvPr>
              <p:cNvSpPr txBox="1"/>
              <p:nvPr/>
            </p:nvSpPr>
            <p:spPr>
              <a:xfrm>
                <a:off x="2711751" y="5187936"/>
                <a:ext cx="487634" cy="461665"/>
              </a:xfrm>
              <a:prstGeom prst="rect">
                <a:avLst/>
              </a:prstGeom>
              <a:noFill/>
            </p:spPr>
            <p:txBody>
              <a:bodyPr wrap="none" rtlCol="0">
                <a:spAutoFit/>
              </a:bodyPr>
              <a:lstStyle/>
              <a:p>
                <a:r>
                  <a:rPr lang="en-US" sz="2400" b="1" dirty="0"/>
                  <a:t>BL</a:t>
                </a:r>
              </a:p>
            </p:txBody>
          </p:sp>
          <p:sp>
            <p:nvSpPr>
              <p:cNvPr id="54" name="TextBox 53">
                <a:extLst>
                  <a:ext uri="{FF2B5EF4-FFF2-40B4-BE49-F238E27FC236}">
                    <a16:creationId xmlns:a16="http://schemas.microsoft.com/office/drawing/2014/main" id="{1647CD11-7A0D-2962-976E-8B1EFDCCF27B}"/>
                  </a:ext>
                </a:extLst>
              </p:cNvPr>
              <p:cNvSpPr txBox="1"/>
              <p:nvPr/>
            </p:nvSpPr>
            <p:spPr>
              <a:xfrm>
                <a:off x="2164932" y="772933"/>
                <a:ext cx="487634" cy="461665"/>
              </a:xfrm>
              <a:prstGeom prst="rect">
                <a:avLst/>
              </a:prstGeom>
              <a:noFill/>
            </p:spPr>
            <p:txBody>
              <a:bodyPr wrap="none" rtlCol="0">
                <a:spAutoFit/>
              </a:bodyPr>
              <a:lstStyle/>
              <a:p>
                <a:r>
                  <a:rPr lang="en-US" sz="2400" b="1" dirty="0"/>
                  <a:t>BL</a:t>
                </a:r>
              </a:p>
            </p:txBody>
          </p:sp>
          <p:cxnSp>
            <p:nvCxnSpPr>
              <p:cNvPr id="56" name="Straight Connector 55">
                <a:extLst>
                  <a:ext uri="{FF2B5EF4-FFF2-40B4-BE49-F238E27FC236}">
                    <a16:creationId xmlns:a16="http://schemas.microsoft.com/office/drawing/2014/main" id="{1F8085FD-9006-4A82-5324-E7773F10109A}"/>
                  </a:ext>
                </a:extLst>
              </p:cNvPr>
              <p:cNvCxnSpPr/>
              <p:nvPr/>
            </p:nvCxnSpPr>
            <p:spPr>
              <a:xfrm>
                <a:off x="2536466" y="1133397"/>
                <a:ext cx="206734" cy="325281"/>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66740665-C554-87CD-0922-394839C3F4C3}"/>
                  </a:ext>
                </a:extLst>
              </p:cNvPr>
              <p:cNvCxnSpPr>
                <a:cxnSpLocks/>
              </p:cNvCxnSpPr>
              <p:nvPr/>
            </p:nvCxnSpPr>
            <p:spPr>
              <a:xfrm flipV="1">
                <a:off x="3091091" y="5187936"/>
                <a:ext cx="297731" cy="111458"/>
              </a:xfrm>
              <a:prstGeom prst="line">
                <a:avLst/>
              </a:prstGeom>
              <a:ln w="1905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0DC5B8E9-48A7-9FF4-30E7-8CB79A861D63}"/>
                  </a:ext>
                </a:extLst>
              </p:cNvPr>
              <p:cNvCxnSpPr/>
              <p:nvPr/>
            </p:nvCxnSpPr>
            <p:spPr>
              <a:xfrm>
                <a:off x="2536466" y="4675823"/>
                <a:ext cx="215040" cy="637391"/>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7" name="Group 6">
              <a:extLst>
                <a:ext uri="{FF2B5EF4-FFF2-40B4-BE49-F238E27FC236}">
                  <a16:creationId xmlns:a16="http://schemas.microsoft.com/office/drawing/2014/main" id="{E4EE1395-87E6-DF0E-C880-0503F4020AFD}"/>
                </a:ext>
              </a:extLst>
            </p:cNvPr>
            <p:cNvGrpSpPr/>
            <p:nvPr/>
          </p:nvGrpSpPr>
          <p:grpSpPr>
            <a:xfrm>
              <a:off x="7339309" y="32903"/>
              <a:ext cx="4333007" cy="6741803"/>
              <a:chOff x="7553629" y="44916"/>
              <a:chExt cx="4333007" cy="6741803"/>
            </a:xfrm>
          </p:grpSpPr>
          <p:pic>
            <p:nvPicPr>
              <p:cNvPr id="3" name="Picture 2">
                <a:extLst>
                  <a:ext uri="{FF2B5EF4-FFF2-40B4-BE49-F238E27FC236}">
                    <a16:creationId xmlns:a16="http://schemas.microsoft.com/office/drawing/2014/main" id="{700CBF73-0BBB-D476-CED9-F9C87FBD1E09}"/>
                  </a:ext>
                </a:extLst>
              </p:cNvPr>
              <p:cNvPicPr>
                <a:picLocks noChangeAspect="1"/>
              </p:cNvPicPr>
              <p:nvPr/>
            </p:nvPicPr>
            <p:blipFill rotWithShape="1">
              <a:blip r:embed="rId4"/>
              <a:srcRect l="876" t="17815" r="8530" b="26394"/>
              <a:stretch/>
            </p:blipFill>
            <p:spPr>
              <a:xfrm rot="10800000">
                <a:off x="7574898" y="3358708"/>
                <a:ext cx="4311737" cy="3428011"/>
              </a:xfrm>
              <a:prstGeom prst="rect">
                <a:avLst/>
              </a:prstGeom>
            </p:spPr>
          </p:pic>
          <p:pic>
            <p:nvPicPr>
              <p:cNvPr id="5" name="Picture 4">
                <a:extLst>
                  <a:ext uri="{FF2B5EF4-FFF2-40B4-BE49-F238E27FC236}">
                    <a16:creationId xmlns:a16="http://schemas.microsoft.com/office/drawing/2014/main" id="{A9244647-741D-B6EA-64D3-CBC86D519D01}"/>
                  </a:ext>
                </a:extLst>
              </p:cNvPr>
              <p:cNvPicPr>
                <a:picLocks noChangeAspect="1"/>
              </p:cNvPicPr>
              <p:nvPr/>
            </p:nvPicPr>
            <p:blipFill rotWithShape="1">
              <a:blip r:embed="rId5"/>
              <a:srcRect l="1953" t="28719" r="9003" b="20208"/>
              <a:stretch/>
            </p:blipFill>
            <p:spPr>
              <a:xfrm rot="10800000">
                <a:off x="7553629" y="71279"/>
                <a:ext cx="4333007" cy="3236463"/>
              </a:xfrm>
              <a:prstGeom prst="rect">
                <a:avLst/>
              </a:prstGeom>
            </p:spPr>
          </p:pic>
          <p:cxnSp>
            <p:nvCxnSpPr>
              <p:cNvPr id="6" name="Straight Connector 5">
                <a:extLst>
                  <a:ext uri="{FF2B5EF4-FFF2-40B4-BE49-F238E27FC236}">
                    <a16:creationId xmlns:a16="http://schemas.microsoft.com/office/drawing/2014/main" id="{5BC1FB30-7C42-E459-AC82-776A5B2BFB55}"/>
                  </a:ext>
                </a:extLst>
              </p:cNvPr>
              <p:cNvCxnSpPr/>
              <p:nvPr/>
            </p:nvCxnSpPr>
            <p:spPr>
              <a:xfrm>
                <a:off x="11377885" y="6627913"/>
                <a:ext cx="265471"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31DE11A-1479-8BA1-78CF-7D3A71985592}"/>
                  </a:ext>
                </a:extLst>
              </p:cNvPr>
              <p:cNvCxnSpPr/>
              <p:nvPr/>
            </p:nvCxnSpPr>
            <p:spPr>
              <a:xfrm>
                <a:off x="11460919" y="3013267"/>
                <a:ext cx="246490" cy="0"/>
              </a:xfrm>
              <a:prstGeom prst="line">
                <a:avLst/>
              </a:prstGeom>
              <a:ln w="57150"/>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11A618B8-30A2-EC13-2B9B-7D6B4B2C8BD1}"/>
                  </a:ext>
                </a:extLst>
              </p:cNvPr>
              <p:cNvSpPr txBox="1"/>
              <p:nvPr/>
            </p:nvSpPr>
            <p:spPr>
              <a:xfrm>
                <a:off x="10957470" y="44916"/>
                <a:ext cx="882229" cy="461665"/>
              </a:xfrm>
              <a:prstGeom prst="rect">
                <a:avLst/>
              </a:prstGeom>
              <a:noFill/>
            </p:spPr>
            <p:txBody>
              <a:bodyPr wrap="none" rtlCol="0">
                <a:spAutoFit/>
              </a:bodyPr>
              <a:lstStyle/>
              <a:p>
                <a:r>
                  <a:rPr lang="en-US" sz="2400" b="1" dirty="0"/>
                  <a:t>Box 1</a:t>
                </a:r>
              </a:p>
            </p:txBody>
          </p:sp>
          <p:sp>
            <p:nvSpPr>
              <p:cNvPr id="43" name="TextBox 42">
                <a:extLst>
                  <a:ext uri="{FF2B5EF4-FFF2-40B4-BE49-F238E27FC236}">
                    <a16:creationId xmlns:a16="http://schemas.microsoft.com/office/drawing/2014/main" id="{C8B27828-525D-923D-A1C2-0351EEAA38CF}"/>
                  </a:ext>
                </a:extLst>
              </p:cNvPr>
              <p:cNvSpPr txBox="1"/>
              <p:nvPr/>
            </p:nvSpPr>
            <p:spPr>
              <a:xfrm>
                <a:off x="10936770" y="3367450"/>
                <a:ext cx="882229" cy="461665"/>
              </a:xfrm>
              <a:prstGeom prst="rect">
                <a:avLst/>
              </a:prstGeom>
              <a:noFill/>
            </p:spPr>
            <p:txBody>
              <a:bodyPr wrap="none" rtlCol="0">
                <a:spAutoFit/>
              </a:bodyPr>
              <a:lstStyle/>
              <a:p>
                <a:r>
                  <a:rPr lang="en-US" sz="2400" b="1" dirty="0"/>
                  <a:t>Box 2</a:t>
                </a:r>
              </a:p>
            </p:txBody>
          </p:sp>
          <p:sp>
            <p:nvSpPr>
              <p:cNvPr id="62" name="TextBox 61">
                <a:extLst>
                  <a:ext uri="{FF2B5EF4-FFF2-40B4-BE49-F238E27FC236}">
                    <a16:creationId xmlns:a16="http://schemas.microsoft.com/office/drawing/2014/main" id="{29485737-5E02-5812-F444-D1BC9DC61FE2}"/>
                  </a:ext>
                </a:extLst>
              </p:cNvPr>
              <p:cNvSpPr txBox="1"/>
              <p:nvPr/>
            </p:nvSpPr>
            <p:spPr>
              <a:xfrm>
                <a:off x="9458600" y="311268"/>
                <a:ext cx="494046" cy="461665"/>
              </a:xfrm>
              <a:prstGeom prst="rect">
                <a:avLst/>
              </a:prstGeom>
              <a:noFill/>
            </p:spPr>
            <p:txBody>
              <a:bodyPr wrap="none" rtlCol="0">
                <a:spAutoFit/>
              </a:bodyPr>
              <a:lstStyle/>
              <a:p>
                <a:r>
                  <a:rPr lang="en-US" sz="2400" b="1" dirty="0"/>
                  <a:t>As</a:t>
                </a:r>
              </a:p>
            </p:txBody>
          </p:sp>
          <p:sp>
            <p:nvSpPr>
              <p:cNvPr id="63" name="TextBox 62">
                <a:extLst>
                  <a:ext uri="{FF2B5EF4-FFF2-40B4-BE49-F238E27FC236}">
                    <a16:creationId xmlns:a16="http://schemas.microsoft.com/office/drawing/2014/main" id="{A2362AEA-1161-B30E-0E46-A7467BFD2C21}"/>
                  </a:ext>
                </a:extLst>
              </p:cNvPr>
              <p:cNvSpPr txBox="1"/>
              <p:nvPr/>
            </p:nvSpPr>
            <p:spPr>
              <a:xfrm>
                <a:off x="8527246" y="2589645"/>
                <a:ext cx="335348" cy="461665"/>
              </a:xfrm>
              <a:prstGeom prst="rect">
                <a:avLst/>
              </a:prstGeom>
              <a:noFill/>
            </p:spPr>
            <p:txBody>
              <a:bodyPr wrap="none" rtlCol="0">
                <a:spAutoFit/>
              </a:bodyPr>
              <a:lstStyle/>
              <a:p>
                <a:r>
                  <a:rPr lang="en-US" sz="2400" b="1" dirty="0"/>
                  <a:t>E</a:t>
                </a:r>
              </a:p>
            </p:txBody>
          </p:sp>
          <p:sp>
            <p:nvSpPr>
              <p:cNvPr id="64" name="TextBox 63">
                <a:extLst>
                  <a:ext uri="{FF2B5EF4-FFF2-40B4-BE49-F238E27FC236}">
                    <a16:creationId xmlns:a16="http://schemas.microsoft.com/office/drawing/2014/main" id="{AE9B1602-C6A1-191E-70D7-D3856D6E3374}"/>
                  </a:ext>
                </a:extLst>
              </p:cNvPr>
              <p:cNvSpPr txBox="1"/>
              <p:nvPr/>
            </p:nvSpPr>
            <p:spPr>
              <a:xfrm>
                <a:off x="8460188" y="699715"/>
                <a:ext cx="487634" cy="461665"/>
              </a:xfrm>
              <a:prstGeom prst="rect">
                <a:avLst/>
              </a:prstGeom>
              <a:noFill/>
            </p:spPr>
            <p:txBody>
              <a:bodyPr wrap="none" rtlCol="0">
                <a:spAutoFit/>
              </a:bodyPr>
              <a:lstStyle/>
              <a:p>
                <a:r>
                  <a:rPr lang="en-US" sz="2400" b="1" dirty="0"/>
                  <a:t>BL</a:t>
                </a:r>
              </a:p>
            </p:txBody>
          </p:sp>
          <p:sp>
            <p:nvSpPr>
              <p:cNvPr id="65" name="TextBox 64">
                <a:extLst>
                  <a:ext uri="{FF2B5EF4-FFF2-40B4-BE49-F238E27FC236}">
                    <a16:creationId xmlns:a16="http://schemas.microsoft.com/office/drawing/2014/main" id="{64C9DB57-0B83-D860-71B1-859EB12CE939}"/>
                  </a:ext>
                </a:extLst>
              </p:cNvPr>
              <p:cNvSpPr txBox="1"/>
              <p:nvPr/>
            </p:nvSpPr>
            <p:spPr>
              <a:xfrm>
                <a:off x="10288362" y="4711893"/>
                <a:ext cx="487634" cy="461665"/>
              </a:xfrm>
              <a:prstGeom prst="rect">
                <a:avLst/>
              </a:prstGeom>
              <a:noFill/>
            </p:spPr>
            <p:txBody>
              <a:bodyPr wrap="none" rtlCol="0">
                <a:spAutoFit/>
              </a:bodyPr>
              <a:lstStyle/>
              <a:p>
                <a:r>
                  <a:rPr lang="en-US" sz="2400" b="1" dirty="0"/>
                  <a:t>BL</a:t>
                </a:r>
              </a:p>
            </p:txBody>
          </p:sp>
          <p:sp>
            <p:nvSpPr>
              <p:cNvPr id="66" name="TextBox 65">
                <a:extLst>
                  <a:ext uri="{FF2B5EF4-FFF2-40B4-BE49-F238E27FC236}">
                    <a16:creationId xmlns:a16="http://schemas.microsoft.com/office/drawing/2014/main" id="{968FE8C9-5964-8909-3A2E-62924E23AD47}"/>
                  </a:ext>
                </a:extLst>
              </p:cNvPr>
              <p:cNvSpPr txBox="1"/>
              <p:nvPr/>
            </p:nvSpPr>
            <p:spPr>
              <a:xfrm>
                <a:off x="11201303" y="5852384"/>
                <a:ext cx="494046" cy="461665"/>
              </a:xfrm>
              <a:prstGeom prst="rect">
                <a:avLst/>
              </a:prstGeom>
              <a:noFill/>
            </p:spPr>
            <p:txBody>
              <a:bodyPr wrap="none" rtlCol="0">
                <a:spAutoFit/>
              </a:bodyPr>
              <a:lstStyle/>
              <a:p>
                <a:r>
                  <a:rPr lang="en-US" sz="2400" b="1" dirty="0"/>
                  <a:t>As</a:t>
                </a:r>
              </a:p>
            </p:txBody>
          </p:sp>
          <p:sp>
            <p:nvSpPr>
              <p:cNvPr id="67" name="TextBox 66">
                <a:extLst>
                  <a:ext uri="{FF2B5EF4-FFF2-40B4-BE49-F238E27FC236}">
                    <a16:creationId xmlns:a16="http://schemas.microsoft.com/office/drawing/2014/main" id="{11FE2A34-F80A-A7FC-FE90-B4B808EAE3F7}"/>
                  </a:ext>
                </a:extLst>
              </p:cNvPr>
              <p:cNvSpPr txBox="1"/>
              <p:nvPr/>
            </p:nvSpPr>
            <p:spPr>
              <a:xfrm>
                <a:off x="8355833" y="3824058"/>
                <a:ext cx="348172" cy="461665"/>
              </a:xfrm>
              <a:prstGeom prst="rect">
                <a:avLst/>
              </a:prstGeom>
              <a:noFill/>
            </p:spPr>
            <p:txBody>
              <a:bodyPr wrap="none" rtlCol="0">
                <a:spAutoFit/>
              </a:bodyPr>
              <a:lstStyle/>
              <a:p>
                <a:r>
                  <a:rPr lang="en-US" sz="2400" b="1" dirty="0"/>
                  <a:t>P</a:t>
                </a:r>
              </a:p>
            </p:txBody>
          </p:sp>
          <p:cxnSp>
            <p:nvCxnSpPr>
              <p:cNvPr id="69" name="Straight Connector 68">
                <a:extLst>
                  <a:ext uri="{FF2B5EF4-FFF2-40B4-BE49-F238E27FC236}">
                    <a16:creationId xmlns:a16="http://schemas.microsoft.com/office/drawing/2014/main" id="{CE3E2BB8-DE1B-C777-A4A3-6A2967521D3B}"/>
                  </a:ext>
                </a:extLst>
              </p:cNvPr>
              <p:cNvCxnSpPr/>
              <p:nvPr/>
            </p:nvCxnSpPr>
            <p:spPr>
              <a:xfrm flipV="1">
                <a:off x="10448014" y="4420925"/>
                <a:ext cx="0" cy="379753"/>
              </a:xfrm>
              <a:prstGeom prst="line">
                <a:avLst/>
              </a:prstGeom>
              <a:ln w="19050"/>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A4C769C6-BFAB-9691-F9AD-2569F3BA7972}"/>
                  </a:ext>
                </a:extLst>
              </p:cNvPr>
              <p:cNvCxnSpPr>
                <a:cxnSpLocks/>
              </p:cNvCxnSpPr>
              <p:nvPr/>
            </p:nvCxnSpPr>
            <p:spPr>
              <a:xfrm>
                <a:off x="10532179" y="5072714"/>
                <a:ext cx="425291" cy="729280"/>
              </a:xfrm>
              <a:prstGeom prst="line">
                <a:avLst/>
              </a:prstGeom>
              <a:ln w="19050"/>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D679C2FE-319F-8A6B-6D60-1817AEA2669D}"/>
                  </a:ext>
                </a:extLst>
              </p:cNvPr>
              <p:cNvCxnSpPr>
                <a:cxnSpLocks/>
              </p:cNvCxnSpPr>
              <p:nvPr/>
            </p:nvCxnSpPr>
            <p:spPr>
              <a:xfrm flipV="1">
                <a:off x="8825948" y="506581"/>
                <a:ext cx="121874" cy="298156"/>
              </a:xfrm>
              <a:prstGeom prst="line">
                <a:avLst/>
              </a:prstGeom>
              <a:ln w="19050"/>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2702B351-4A4F-E04F-B16D-35BE87C32119}"/>
                  </a:ext>
                </a:extLst>
              </p:cNvPr>
              <p:cNvCxnSpPr>
                <a:cxnSpLocks/>
              </p:cNvCxnSpPr>
              <p:nvPr/>
            </p:nvCxnSpPr>
            <p:spPr>
              <a:xfrm flipH="1">
                <a:off x="8167744" y="1133397"/>
                <a:ext cx="428313" cy="712298"/>
              </a:xfrm>
              <a:prstGeom prst="line">
                <a:avLst/>
              </a:prstGeom>
              <a:ln w="19050"/>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0069AED1-5603-C4D1-3881-7324876E8877}"/>
                  </a:ext>
                </a:extLst>
              </p:cNvPr>
              <p:cNvCxnSpPr/>
              <p:nvPr/>
            </p:nvCxnSpPr>
            <p:spPr>
              <a:xfrm flipV="1">
                <a:off x="9720132" y="1552837"/>
                <a:ext cx="10634" cy="22825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83" name="Straight Arrow Connector 82">
                <a:extLst>
                  <a:ext uri="{FF2B5EF4-FFF2-40B4-BE49-F238E27FC236}">
                    <a16:creationId xmlns:a16="http://schemas.microsoft.com/office/drawing/2014/main" id="{53591674-D07D-1BAE-FA0D-EE30B98ACD78}"/>
                  </a:ext>
                </a:extLst>
              </p:cNvPr>
              <p:cNvCxnSpPr/>
              <p:nvPr/>
            </p:nvCxnSpPr>
            <p:spPr>
              <a:xfrm flipV="1">
                <a:off x="10532179" y="1852604"/>
                <a:ext cx="106666" cy="16078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85BCB0ED-FAF1-36E8-9686-1999D1CCD8E4}"/>
                  </a:ext>
                </a:extLst>
              </p:cNvPr>
              <p:cNvCxnSpPr/>
              <p:nvPr/>
            </p:nvCxnSpPr>
            <p:spPr>
              <a:xfrm>
                <a:off x="8596057" y="4879701"/>
                <a:ext cx="0" cy="19301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2190251C-AF51-C0E2-BB01-DA4BCABC4A6D}"/>
                  </a:ext>
                </a:extLst>
              </p:cNvPr>
              <p:cNvCxnSpPr/>
              <p:nvPr/>
            </p:nvCxnSpPr>
            <p:spPr>
              <a:xfrm>
                <a:off x="10936770" y="4870480"/>
                <a:ext cx="123494" cy="20223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133618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CD7B03CF-9C1D-E347-4C7F-2832C1094A55}"/>
              </a:ext>
            </a:extLst>
          </p:cNvPr>
          <p:cNvGrpSpPr/>
          <p:nvPr/>
        </p:nvGrpSpPr>
        <p:grpSpPr>
          <a:xfrm>
            <a:off x="83365" y="21256"/>
            <a:ext cx="12150045" cy="6842811"/>
            <a:chOff x="83365" y="21256"/>
            <a:chExt cx="12150045" cy="6842811"/>
          </a:xfrm>
        </p:grpSpPr>
        <p:pic>
          <p:nvPicPr>
            <p:cNvPr id="2" name="Picture 1">
              <a:extLst>
                <a:ext uri="{FF2B5EF4-FFF2-40B4-BE49-F238E27FC236}">
                  <a16:creationId xmlns:a16="http://schemas.microsoft.com/office/drawing/2014/main" id="{38181B45-CD90-1116-B459-70FAEFBC9DAE}"/>
                </a:ext>
              </a:extLst>
            </p:cNvPr>
            <p:cNvPicPr>
              <a:picLocks noChangeAspect="1"/>
            </p:cNvPicPr>
            <p:nvPr/>
          </p:nvPicPr>
          <p:blipFill rotWithShape="1">
            <a:blip r:embed="rId3"/>
            <a:srcRect l="2920" t="34349" r="18980" b="28031"/>
            <a:stretch/>
          </p:blipFill>
          <p:spPr bwMode="gray">
            <a:xfrm>
              <a:off x="112892" y="103709"/>
              <a:ext cx="3942743" cy="2457706"/>
            </a:xfrm>
            <a:prstGeom prst="rect">
              <a:avLst/>
            </a:prstGeom>
          </p:spPr>
        </p:pic>
        <p:pic>
          <p:nvPicPr>
            <p:cNvPr id="3" name="Picture 2">
              <a:extLst>
                <a:ext uri="{FF2B5EF4-FFF2-40B4-BE49-F238E27FC236}">
                  <a16:creationId xmlns:a16="http://schemas.microsoft.com/office/drawing/2014/main" id="{DB4F79CD-59D2-C93E-358D-BD5A9871EACA}"/>
                </a:ext>
              </a:extLst>
            </p:cNvPr>
            <p:cNvPicPr>
              <a:picLocks noChangeAspect="1"/>
            </p:cNvPicPr>
            <p:nvPr/>
          </p:nvPicPr>
          <p:blipFill rotWithShape="1">
            <a:blip r:embed="rId4"/>
            <a:srcRect l="4722" t="29177" r="7414" b="21289"/>
            <a:stretch/>
          </p:blipFill>
          <p:spPr>
            <a:xfrm rot="10800000">
              <a:off x="83365" y="2886104"/>
              <a:ext cx="3917352" cy="2857912"/>
            </a:xfrm>
            <a:prstGeom prst="rect">
              <a:avLst/>
            </a:prstGeom>
          </p:spPr>
        </p:pic>
        <p:pic>
          <p:nvPicPr>
            <p:cNvPr id="4" name="Picture 3">
              <a:extLst>
                <a:ext uri="{FF2B5EF4-FFF2-40B4-BE49-F238E27FC236}">
                  <a16:creationId xmlns:a16="http://schemas.microsoft.com/office/drawing/2014/main" id="{DF197696-35EA-9705-708D-D2DE9BD2DD6F}"/>
                </a:ext>
              </a:extLst>
            </p:cNvPr>
            <p:cNvPicPr>
              <a:picLocks noChangeAspect="1"/>
            </p:cNvPicPr>
            <p:nvPr/>
          </p:nvPicPr>
          <p:blipFill rotWithShape="1">
            <a:blip r:embed="rId5"/>
            <a:srcRect l="24241" t="2661" r="7818" b="17654"/>
            <a:stretch/>
          </p:blipFill>
          <p:spPr>
            <a:xfrm>
              <a:off x="4086878" y="77845"/>
              <a:ext cx="3224348" cy="4893840"/>
            </a:xfrm>
            <a:prstGeom prst="rect">
              <a:avLst/>
            </a:prstGeom>
          </p:spPr>
        </p:pic>
        <p:pic>
          <p:nvPicPr>
            <p:cNvPr id="5" name="Picture 4">
              <a:extLst>
                <a:ext uri="{FF2B5EF4-FFF2-40B4-BE49-F238E27FC236}">
                  <a16:creationId xmlns:a16="http://schemas.microsoft.com/office/drawing/2014/main" id="{A947DDA1-74DC-A887-A4A1-BE8169832AFB}"/>
                </a:ext>
              </a:extLst>
            </p:cNvPr>
            <p:cNvPicPr>
              <a:picLocks noChangeAspect="1"/>
            </p:cNvPicPr>
            <p:nvPr/>
          </p:nvPicPr>
          <p:blipFill rotWithShape="1">
            <a:blip r:embed="rId6"/>
            <a:srcRect l="24277" t="13306" r="33027" b="26196"/>
            <a:stretch/>
          </p:blipFill>
          <p:spPr>
            <a:xfrm rot="10800000">
              <a:off x="7378370" y="70037"/>
              <a:ext cx="2696093" cy="4943724"/>
            </a:xfrm>
            <a:prstGeom prst="rect">
              <a:avLst/>
            </a:prstGeom>
          </p:spPr>
        </p:pic>
        <p:pic>
          <p:nvPicPr>
            <p:cNvPr id="6" name="Picture 5">
              <a:extLst>
                <a:ext uri="{FF2B5EF4-FFF2-40B4-BE49-F238E27FC236}">
                  <a16:creationId xmlns:a16="http://schemas.microsoft.com/office/drawing/2014/main" id="{C1AE0803-B09B-582A-EBAC-7693CF18723F}"/>
                </a:ext>
              </a:extLst>
            </p:cNvPr>
            <p:cNvPicPr>
              <a:picLocks noChangeAspect="1"/>
            </p:cNvPicPr>
            <p:nvPr/>
          </p:nvPicPr>
          <p:blipFill rotWithShape="1">
            <a:blip r:embed="rId7"/>
            <a:srcRect l="8473" t="16290" r="51219" b="10537"/>
            <a:stretch/>
          </p:blipFill>
          <p:spPr>
            <a:xfrm rot="5400000">
              <a:off x="5256070" y="3877824"/>
              <a:ext cx="1751168" cy="4113936"/>
            </a:xfrm>
            <a:prstGeom prst="rect">
              <a:avLst/>
            </a:prstGeom>
          </p:spPr>
        </p:pic>
        <p:pic>
          <p:nvPicPr>
            <p:cNvPr id="7" name="Picture 6">
              <a:extLst>
                <a:ext uri="{FF2B5EF4-FFF2-40B4-BE49-F238E27FC236}">
                  <a16:creationId xmlns:a16="http://schemas.microsoft.com/office/drawing/2014/main" id="{F5212405-B848-E2BD-5AF1-00CD92DE1D52}"/>
                </a:ext>
              </a:extLst>
            </p:cNvPr>
            <p:cNvPicPr>
              <a:picLocks noChangeAspect="1"/>
            </p:cNvPicPr>
            <p:nvPr/>
          </p:nvPicPr>
          <p:blipFill rotWithShape="1">
            <a:blip r:embed="rId8"/>
            <a:srcRect l="25560" t="2777" r="28480" b="9733"/>
            <a:stretch/>
          </p:blipFill>
          <p:spPr>
            <a:xfrm>
              <a:off x="10139321" y="70037"/>
              <a:ext cx="2010999" cy="4954013"/>
            </a:xfrm>
            <a:prstGeom prst="rect">
              <a:avLst/>
            </a:prstGeom>
          </p:spPr>
        </p:pic>
        <p:cxnSp>
          <p:nvCxnSpPr>
            <p:cNvPr id="9" name="Straight Connector 8">
              <a:extLst>
                <a:ext uri="{FF2B5EF4-FFF2-40B4-BE49-F238E27FC236}">
                  <a16:creationId xmlns:a16="http://schemas.microsoft.com/office/drawing/2014/main" id="{89C8A6D0-41ED-1119-9CBE-27DA6EA54659}"/>
                </a:ext>
              </a:extLst>
            </p:cNvPr>
            <p:cNvCxnSpPr/>
            <p:nvPr/>
          </p:nvCxnSpPr>
          <p:spPr>
            <a:xfrm>
              <a:off x="3596456" y="2409889"/>
              <a:ext cx="243348"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0FF5D097-C0E9-4D09-15A6-39AD58D77922}"/>
                </a:ext>
              </a:extLst>
            </p:cNvPr>
            <p:cNvCxnSpPr/>
            <p:nvPr/>
          </p:nvCxnSpPr>
          <p:spPr>
            <a:xfrm>
              <a:off x="3488276" y="5537474"/>
              <a:ext cx="331839"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DD7E64F0-3846-0319-934A-CC9DD01D3101}"/>
                </a:ext>
              </a:extLst>
            </p:cNvPr>
            <p:cNvCxnSpPr/>
            <p:nvPr/>
          </p:nvCxnSpPr>
          <p:spPr>
            <a:xfrm>
              <a:off x="6405762" y="4847864"/>
              <a:ext cx="279779" cy="0"/>
            </a:xfrm>
            <a:prstGeom prst="line">
              <a:avLst/>
            </a:prstGeom>
            <a:ln w="57150"/>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E9EF320C-BDDA-BEA1-ED0C-F2B68CBB3C53}"/>
                </a:ext>
              </a:extLst>
            </p:cNvPr>
            <p:cNvPicPr>
              <a:picLocks noChangeAspect="1"/>
            </p:cNvPicPr>
            <p:nvPr/>
          </p:nvPicPr>
          <p:blipFill>
            <a:blip r:embed="rId9"/>
            <a:stretch>
              <a:fillRect/>
            </a:stretch>
          </p:blipFill>
          <p:spPr>
            <a:xfrm>
              <a:off x="6296943" y="6633235"/>
              <a:ext cx="310923" cy="54869"/>
            </a:xfrm>
            <a:prstGeom prst="rect">
              <a:avLst/>
            </a:prstGeom>
          </p:spPr>
        </p:pic>
        <p:cxnSp>
          <p:nvCxnSpPr>
            <p:cNvPr id="16" name="Straight Connector 15">
              <a:extLst>
                <a:ext uri="{FF2B5EF4-FFF2-40B4-BE49-F238E27FC236}">
                  <a16:creationId xmlns:a16="http://schemas.microsoft.com/office/drawing/2014/main" id="{F53CE406-9D7C-18FC-337A-81A2EF0243AE}"/>
                </a:ext>
              </a:extLst>
            </p:cNvPr>
            <p:cNvCxnSpPr/>
            <p:nvPr/>
          </p:nvCxnSpPr>
          <p:spPr>
            <a:xfrm>
              <a:off x="9565200" y="4838056"/>
              <a:ext cx="246202" cy="0"/>
            </a:xfrm>
            <a:prstGeom prst="line">
              <a:avLst/>
            </a:prstGeom>
            <a:ln w="57150"/>
          </p:spPr>
          <p:style>
            <a:lnRef idx="1">
              <a:schemeClr val="dk1"/>
            </a:lnRef>
            <a:fillRef idx="0">
              <a:schemeClr val="dk1"/>
            </a:fillRef>
            <a:effectRef idx="0">
              <a:schemeClr val="dk1"/>
            </a:effectRef>
            <a:fontRef idx="minor">
              <a:schemeClr val="tx1"/>
            </a:fontRef>
          </p:style>
        </p:cxnSp>
        <p:pic>
          <p:nvPicPr>
            <p:cNvPr id="17" name="Picture 16">
              <a:extLst>
                <a:ext uri="{FF2B5EF4-FFF2-40B4-BE49-F238E27FC236}">
                  <a16:creationId xmlns:a16="http://schemas.microsoft.com/office/drawing/2014/main" id="{04F139D4-82E7-7266-6268-B335214DE7D5}"/>
                </a:ext>
              </a:extLst>
            </p:cNvPr>
            <p:cNvPicPr>
              <a:picLocks noChangeAspect="1"/>
            </p:cNvPicPr>
            <p:nvPr/>
          </p:nvPicPr>
          <p:blipFill>
            <a:blip r:embed="rId10"/>
            <a:stretch>
              <a:fillRect/>
            </a:stretch>
          </p:blipFill>
          <p:spPr>
            <a:xfrm>
              <a:off x="11683586" y="4804371"/>
              <a:ext cx="280440" cy="54869"/>
            </a:xfrm>
            <a:prstGeom prst="rect">
              <a:avLst/>
            </a:prstGeom>
          </p:spPr>
        </p:pic>
        <p:sp>
          <p:nvSpPr>
            <p:cNvPr id="18" name="TextBox 17">
              <a:extLst>
                <a:ext uri="{FF2B5EF4-FFF2-40B4-BE49-F238E27FC236}">
                  <a16:creationId xmlns:a16="http://schemas.microsoft.com/office/drawing/2014/main" id="{A69D7F07-91C8-9F97-53D2-BDD1E1C551DE}"/>
                </a:ext>
              </a:extLst>
            </p:cNvPr>
            <p:cNvSpPr txBox="1"/>
            <p:nvPr/>
          </p:nvSpPr>
          <p:spPr>
            <a:xfrm>
              <a:off x="4171408" y="81716"/>
              <a:ext cx="813043" cy="461665"/>
            </a:xfrm>
            <a:prstGeom prst="rect">
              <a:avLst/>
            </a:prstGeom>
            <a:noFill/>
          </p:spPr>
          <p:txBody>
            <a:bodyPr wrap="none" rtlCol="0">
              <a:spAutoFit/>
            </a:bodyPr>
            <a:lstStyle/>
            <a:p>
              <a:r>
                <a:rPr lang="en-US" sz="2400" b="1" dirty="0"/>
                <a:t>Col 1</a:t>
              </a:r>
            </a:p>
          </p:txBody>
        </p:sp>
        <p:sp>
          <p:nvSpPr>
            <p:cNvPr id="19" name="TextBox 18">
              <a:extLst>
                <a:ext uri="{FF2B5EF4-FFF2-40B4-BE49-F238E27FC236}">
                  <a16:creationId xmlns:a16="http://schemas.microsoft.com/office/drawing/2014/main" id="{4FA1AF28-BDE6-65E0-2E92-BBD7E704B3B3}"/>
                </a:ext>
              </a:extLst>
            </p:cNvPr>
            <p:cNvSpPr txBox="1"/>
            <p:nvPr/>
          </p:nvSpPr>
          <p:spPr>
            <a:xfrm>
              <a:off x="8017844" y="37629"/>
              <a:ext cx="813043" cy="461665"/>
            </a:xfrm>
            <a:prstGeom prst="rect">
              <a:avLst/>
            </a:prstGeom>
            <a:noFill/>
          </p:spPr>
          <p:txBody>
            <a:bodyPr wrap="none" rtlCol="0">
              <a:spAutoFit/>
            </a:bodyPr>
            <a:lstStyle/>
            <a:p>
              <a:r>
                <a:rPr lang="en-US" sz="2400" b="1" dirty="0"/>
                <a:t>Col 1</a:t>
              </a:r>
            </a:p>
          </p:txBody>
        </p:sp>
        <p:sp>
          <p:nvSpPr>
            <p:cNvPr id="20" name="TextBox 19">
              <a:extLst>
                <a:ext uri="{FF2B5EF4-FFF2-40B4-BE49-F238E27FC236}">
                  <a16:creationId xmlns:a16="http://schemas.microsoft.com/office/drawing/2014/main" id="{6D65F141-E3AF-07FD-16CB-E8793F273382}"/>
                </a:ext>
              </a:extLst>
            </p:cNvPr>
            <p:cNvSpPr txBox="1"/>
            <p:nvPr/>
          </p:nvSpPr>
          <p:spPr>
            <a:xfrm>
              <a:off x="11420367" y="21256"/>
              <a:ext cx="813043" cy="461665"/>
            </a:xfrm>
            <a:prstGeom prst="rect">
              <a:avLst/>
            </a:prstGeom>
            <a:noFill/>
          </p:spPr>
          <p:txBody>
            <a:bodyPr wrap="none" rtlCol="0">
              <a:spAutoFit/>
            </a:bodyPr>
            <a:lstStyle/>
            <a:p>
              <a:r>
                <a:rPr lang="en-US" sz="2400" b="1" dirty="0"/>
                <a:t>Col 3</a:t>
              </a:r>
            </a:p>
          </p:txBody>
        </p:sp>
        <p:sp>
          <p:nvSpPr>
            <p:cNvPr id="21" name="TextBox 20">
              <a:extLst>
                <a:ext uri="{FF2B5EF4-FFF2-40B4-BE49-F238E27FC236}">
                  <a16:creationId xmlns:a16="http://schemas.microsoft.com/office/drawing/2014/main" id="{7DBBC084-A315-5D4F-41C5-48DEC7455E24}"/>
                </a:ext>
              </a:extLst>
            </p:cNvPr>
            <p:cNvSpPr txBox="1"/>
            <p:nvPr/>
          </p:nvSpPr>
          <p:spPr>
            <a:xfrm>
              <a:off x="4086878" y="6368329"/>
              <a:ext cx="813043" cy="461665"/>
            </a:xfrm>
            <a:prstGeom prst="rect">
              <a:avLst/>
            </a:prstGeom>
            <a:noFill/>
          </p:spPr>
          <p:txBody>
            <a:bodyPr wrap="none" rtlCol="0">
              <a:spAutoFit/>
            </a:bodyPr>
            <a:lstStyle/>
            <a:p>
              <a:r>
                <a:rPr lang="en-US" sz="2400" b="1" dirty="0">
                  <a:solidFill>
                    <a:srgbClr val="FFFFFF"/>
                  </a:solidFill>
                </a:rPr>
                <a:t>Col 3</a:t>
              </a:r>
            </a:p>
          </p:txBody>
        </p:sp>
        <p:cxnSp>
          <p:nvCxnSpPr>
            <p:cNvPr id="23" name="Straight Connector 22">
              <a:extLst>
                <a:ext uri="{FF2B5EF4-FFF2-40B4-BE49-F238E27FC236}">
                  <a16:creationId xmlns:a16="http://schemas.microsoft.com/office/drawing/2014/main" id="{7B7AB04D-EA41-E599-1983-AF5A4D81BAC6}"/>
                </a:ext>
              </a:extLst>
            </p:cNvPr>
            <p:cNvCxnSpPr>
              <a:cxnSpLocks/>
            </p:cNvCxnSpPr>
            <p:nvPr/>
          </p:nvCxnSpPr>
          <p:spPr>
            <a:xfrm flipH="1">
              <a:off x="2472854" y="618088"/>
              <a:ext cx="101542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3C6BEE38-F0CA-83AE-38C8-A4EE2EF687D0}"/>
                </a:ext>
              </a:extLst>
            </p:cNvPr>
            <p:cNvCxnSpPr>
              <a:cxnSpLocks/>
            </p:cNvCxnSpPr>
            <p:nvPr/>
          </p:nvCxnSpPr>
          <p:spPr>
            <a:xfrm>
              <a:off x="3488276" y="620202"/>
              <a:ext cx="0" cy="755377"/>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55CC6981-D010-B8A2-8178-171B33B336BF}"/>
                </a:ext>
              </a:extLst>
            </p:cNvPr>
            <p:cNvCxnSpPr>
              <a:cxnSpLocks/>
            </p:cNvCxnSpPr>
            <p:nvPr/>
          </p:nvCxnSpPr>
          <p:spPr>
            <a:xfrm>
              <a:off x="2472854" y="618088"/>
              <a:ext cx="0" cy="757491"/>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B65D757-5959-8F24-E78E-4044531FDCF3}"/>
                </a:ext>
              </a:extLst>
            </p:cNvPr>
            <p:cNvCxnSpPr>
              <a:cxnSpLocks/>
            </p:cNvCxnSpPr>
            <p:nvPr/>
          </p:nvCxnSpPr>
          <p:spPr>
            <a:xfrm>
              <a:off x="2472854" y="1375579"/>
              <a:ext cx="1015422" cy="0"/>
            </a:xfrm>
            <a:prstGeom prst="line">
              <a:avLst/>
            </a:prstGeom>
            <a:ln w="19050"/>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9FC1BB23-C330-26CD-6C93-05C39F44D2CF}"/>
                </a:ext>
              </a:extLst>
            </p:cNvPr>
            <p:cNvSpPr txBox="1"/>
            <p:nvPr/>
          </p:nvSpPr>
          <p:spPr>
            <a:xfrm>
              <a:off x="828530" y="1201993"/>
              <a:ext cx="335348" cy="461665"/>
            </a:xfrm>
            <a:prstGeom prst="rect">
              <a:avLst/>
            </a:prstGeom>
            <a:noFill/>
          </p:spPr>
          <p:txBody>
            <a:bodyPr wrap="none" rtlCol="0">
              <a:spAutoFit/>
            </a:bodyPr>
            <a:lstStyle/>
            <a:p>
              <a:r>
                <a:rPr lang="en-US" sz="2400" b="1" dirty="0"/>
                <a:t>E</a:t>
              </a:r>
            </a:p>
          </p:txBody>
        </p:sp>
        <p:sp>
          <p:nvSpPr>
            <p:cNvPr id="35" name="TextBox 34">
              <a:extLst>
                <a:ext uri="{FF2B5EF4-FFF2-40B4-BE49-F238E27FC236}">
                  <a16:creationId xmlns:a16="http://schemas.microsoft.com/office/drawing/2014/main" id="{C1EA035D-87CE-ED1F-CC35-65F2835C9B58}"/>
                </a:ext>
              </a:extLst>
            </p:cNvPr>
            <p:cNvSpPr txBox="1"/>
            <p:nvPr/>
          </p:nvSpPr>
          <p:spPr>
            <a:xfrm>
              <a:off x="1346681" y="299792"/>
              <a:ext cx="494046" cy="461665"/>
            </a:xfrm>
            <a:prstGeom prst="rect">
              <a:avLst/>
            </a:prstGeom>
            <a:noFill/>
          </p:spPr>
          <p:txBody>
            <a:bodyPr wrap="none" rtlCol="0">
              <a:spAutoFit/>
            </a:bodyPr>
            <a:lstStyle/>
            <a:p>
              <a:r>
                <a:rPr lang="en-US" sz="2400" b="1" dirty="0"/>
                <a:t>As</a:t>
              </a:r>
            </a:p>
          </p:txBody>
        </p:sp>
        <p:sp>
          <p:nvSpPr>
            <p:cNvPr id="36" name="TextBox 35">
              <a:extLst>
                <a:ext uri="{FF2B5EF4-FFF2-40B4-BE49-F238E27FC236}">
                  <a16:creationId xmlns:a16="http://schemas.microsoft.com/office/drawing/2014/main" id="{46DBCA18-11FA-2E04-FDCD-57D81B0DA9BB}"/>
                </a:ext>
              </a:extLst>
            </p:cNvPr>
            <p:cNvSpPr txBox="1"/>
            <p:nvPr/>
          </p:nvSpPr>
          <p:spPr>
            <a:xfrm>
              <a:off x="2875492" y="1623535"/>
              <a:ext cx="694421" cy="461665"/>
            </a:xfrm>
            <a:prstGeom prst="rect">
              <a:avLst/>
            </a:prstGeom>
            <a:noFill/>
          </p:spPr>
          <p:txBody>
            <a:bodyPr wrap="none" rtlCol="0">
              <a:spAutoFit/>
            </a:bodyPr>
            <a:lstStyle/>
            <a:p>
              <a:r>
                <a:rPr lang="en-US" sz="2400" b="1" dirty="0"/>
                <a:t>RBC</a:t>
              </a:r>
            </a:p>
          </p:txBody>
        </p:sp>
        <p:sp>
          <p:nvSpPr>
            <p:cNvPr id="37" name="TextBox 36">
              <a:extLst>
                <a:ext uri="{FF2B5EF4-FFF2-40B4-BE49-F238E27FC236}">
                  <a16:creationId xmlns:a16="http://schemas.microsoft.com/office/drawing/2014/main" id="{69ADBFE2-B7E5-7E5F-BAAE-52F816D088D1}"/>
                </a:ext>
              </a:extLst>
            </p:cNvPr>
            <p:cNvSpPr txBox="1"/>
            <p:nvPr/>
          </p:nvSpPr>
          <p:spPr>
            <a:xfrm>
              <a:off x="340896" y="1705896"/>
              <a:ext cx="487634" cy="461665"/>
            </a:xfrm>
            <a:prstGeom prst="rect">
              <a:avLst/>
            </a:prstGeom>
            <a:noFill/>
          </p:spPr>
          <p:txBody>
            <a:bodyPr wrap="none" rtlCol="0">
              <a:spAutoFit/>
            </a:bodyPr>
            <a:lstStyle/>
            <a:p>
              <a:r>
                <a:rPr lang="en-US" sz="2400" b="1" dirty="0"/>
                <a:t>BL</a:t>
              </a:r>
            </a:p>
          </p:txBody>
        </p:sp>
        <p:cxnSp>
          <p:nvCxnSpPr>
            <p:cNvPr id="39" name="Straight Arrow Connector 38">
              <a:extLst>
                <a:ext uri="{FF2B5EF4-FFF2-40B4-BE49-F238E27FC236}">
                  <a16:creationId xmlns:a16="http://schemas.microsoft.com/office/drawing/2014/main" id="{0745D48F-8DBD-E07D-D016-0CE1AC7ACF8E}"/>
                </a:ext>
              </a:extLst>
            </p:cNvPr>
            <p:cNvCxnSpPr/>
            <p:nvPr/>
          </p:nvCxnSpPr>
          <p:spPr>
            <a:xfrm>
              <a:off x="3045542" y="825910"/>
              <a:ext cx="0" cy="35396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4E9563BB-5114-3683-8D1E-17677B1AE4AE}"/>
                </a:ext>
              </a:extLst>
            </p:cNvPr>
            <p:cNvCxnSpPr>
              <a:cxnSpLocks/>
            </p:cNvCxnSpPr>
            <p:nvPr/>
          </p:nvCxnSpPr>
          <p:spPr>
            <a:xfrm flipH="1">
              <a:off x="806408" y="1936728"/>
              <a:ext cx="395586" cy="1"/>
            </a:xfrm>
            <a:prstGeom prst="line">
              <a:avLst/>
            </a:prstGeom>
            <a:ln w="1905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48A8E18C-33C0-99FA-FEB4-8797E61C76E0}"/>
                </a:ext>
              </a:extLst>
            </p:cNvPr>
            <p:cNvCxnSpPr>
              <a:cxnSpLocks/>
            </p:cNvCxnSpPr>
            <p:nvPr/>
          </p:nvCxnSpPr>
          <p:spPr>
            <a:xfrm flipH="1" flipV="1">
              <a:off x="516194" y="1253613"/>
              <a:ext cx="68519" cy="496527"/>
            </a:xfrm>
            <a:prstGeom prst="line">
              <a:avLst/>
            </a:prstGeom>
            <a:ln w="19050"/>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F4F006A6-B1AA-A8CA-C2EC-2F757A44FFA5}"/>
                </a:ext>
              </a:extLst>
            </p:cNvPr>
            <p:cNvSpPr txBox="1"/>
            <p:nvPr/>
          </p:nvSpPr>
          <p:spPr>
            <a:xfrm>
              <a:off x="1777175" y="3311134"/>
              <a:ext cx="494046" cy="461665"/>
            </a:xfrm>
            <a:prstGeom prst="rect">
              <a:avLst/>
            </a:prstGeom>
            <a:noFill/>
          </p:spPr>
          <p:txBody>
            <a:bodyPr wrap="none" rtlCol="0">
              <a:spAutoFit/>
            </a:bodyPr>
            <a:lstStyle/>
            <a:p>
              <a:r>
                <a:rPr lang="en-US" sz="2400" b="1" dirty="0"/>
                <a:t>As</a:t>
              </a:r>
            </a:p>
          </p:txBody>
        </p:sp>
        <p:sp>
          <p:nvSpPr>
            <p:cNvPr id="49" name="TextBox 48">
              <a:extLst>
                <a:ext uri="{FF2B5EF4-FFF2-40B4-BE49-F238E27FC236}">
                  <a16:creationId xmlns:a16="http://schemas.microsoft.com/office/drawing/2014/main" id="{53900760-91BE-172F-4B57-E2D67063095E}"/>
                </a:ext>
              </a:extLst>
            </p:cNvPr>
            <p:cNvSpPr txBox="1"/>
            <p:nvPr/>
          </p:nvSpPr>
          <p:spPr>
            <a:xfrm>
              <a:off x="1874366" y="5059208"/>
              <a:ext cx="335348" cy="461665"/>
            </a:xfrm>
            <a:prstGeom prst="rect">
              <a:avLst/>
            </a:prstGeom>
            <a:noFill/>
          </p:spPr>
          <p:txBody>
            <a:bodyPr wrap="none" rtlCol="0">
              <a:spAutoFit/>
            </a:bodyPr>
            <a:lstStyle/>
            <a:p>
              <a:r>
                <a:rPr lang="en-US" sz="2400" b="1" dirty="0"/>
                <a:t>E</a:t>
              </a:r>
            </a:p>
          </p:txBody>
        </p:sp>
        <p:cxnSp>
          <p:nvCxnSpPr>
            <p:cNvPr id="51" name="Straight Arrow Connector 50">
              <a:extLst>
                <a:ext uri="{FF2B5EF4-FFF2-40B4-BE49-F238E27FC236}">
                  <a16:creationId xmlns:a16="http://schemas.microsoft.com/office/drawing/2014/main" id="{3A0EDEF7-6441-92EB-30F5-F83DCCA870E6}"/>
                </a:ext>
              </a:extLst>
            </p:cNvPr>
            <p:cNvCxnSpPr>
              <a:stCxn id="48" idx="2"/>
            </p:cNvCxnSpPr>
            <p:nvPr/>
          </p:nvCxnSpPr>
          <p:spPr>
            <a:xfrm>
              <a:off x="2024198" y="3772799"/>
              <a:ext cx="394537" cy="1256864"/>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1373B9F8-0D7B-6346-1C5E-71E0CECD4429}"/>
                </a:ext>
              </a:extLst>
            </p:cNvPr>
            <p:cNvCxnSpPr>
              <a:cxnSpLocks/>
            </p:cNvCxnSpPr>
            <p:nvPr/>
          </p:nvCxnSpPr>
          <p:spPr>
            <a:xfrm>
              <a:off x="1632569" y="3974690"/>
              <a:ext cx="0" cy="22313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39A4C0B5-742E-90F5-113F-0548B9B0A44A}"/>
                </a:ext>
              </a:extLst>
            </p:cNvPr>
            <p:cNvCxnSpPr/>
            <p:nvPr/>
          </p:nvCxnSpPr>
          <p:spPr>
            <a:xfrm flipV="1">
              <a:off x="2816942" y="4011560"/>
              <a:ext cx="58550" cy="22313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11D303EA-87FD-53B6-0B46-06BF3D48E792}"/>
                </a:ext>
              </a:extLst>
            </p:cNvPr>
            <p:cNvCxnSpPr>
              <a:cxnSpLocks/>
            </p:cNvCxnSpPr>
            <p:nvPr/>
          </p:nvCxnSpPr>
          <p:spPr>
            <a:xfrm flipH="1">
              <a:off x="6131654" y="3252142"/>
              <a:ext cx="347629" cy="1238742"/>
            </a:xfrm>
            <a:prstGeom prst="line">
              <a:avLst/>
            </a:prstGeom>
            <a:ln w="19050"/>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E3547EBB-83C6-FE29-71D2-92D17ACC5F98}"/>
                </a:ext>
              </a:extLst>
            </p:cNvPr>
            <p:cNvCxnSpPr>
              <a:cxnSpLocks/>
            </p:cNvCxnSpPr>
            <p:nvPr/>
          </p:nvCxnSpPr>
          <p:spPr>
            <a:xfrm>
              <a:off x="5508523" y="4315060"/>
              <a:ext cx="630213" cy="167020"/>
            </a:xfrm>
            <a:prstGeom prst="line">
              <a:avLst/>
            </a:prstGeom>
            <a:ln w="19050"/>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8424C8E6-1BA5-CE37-3265-DBD633561072}"/>
                </a:ext>
              </a:extLst>
            </p:cNvPr>
            <p:cNvCxnSpPr>
              <a:cxnSpLocks/>
            </p:cNvCxnSpPr>
            <p:nvPr/>
          </p:nvCxnSpPr>
          <p:spPr>
            <a:xfrm flipV="1">
              <a:off x="5479027" y="3244705"/>
              <a:ext cx="312414" cy="1071108"/>
            </a:xfrm>
            <a:prstGeom prst="line">
              <a:avLst/>
            </a:prstGeom>
            <a:ln w="19050"/>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5A184099-BCC1-3116-FA06-58CB4B9EF1DA}"/>
                </a:ext>
              </a:extLst>
            </p:cNvPr>
            <p:cNvCxnSpPr>
              <a:cxnSpLocks/>
            </p:cNvCxnSpPr>
            <p:nvPr/>
          </p:nvCxnSpPr>
          <p:spPr>
            <a:xfrm>
              <a:off x="5791441" y="3104249"/>
              <a:ext cx="687842" cy="147893"/>
            </a:xfrm>
            <a:prstGeom prst="line">
              <a:avLst/>
            </a:prstGeom>
            <a:ln w="1905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ED62524B-E5B8-C363-0438-D803A9B05790}"/>
                </a:ext>
              </a:extLst>
            </p:cNvPr>
            <p:cNvCxnSpPr>
              <a:cxnSpLocks/>
            </p:cNvCxnSpPr>
            <p:nvPr/>
          </p:nvCxnSpPr>
          <p:spPr>
            <a:xfrm>
              <a:off x="6452404" y="6200596"/>
              <a:ext cx="1176691" cy="439740"/>
            </a:xfrm>
            <a:prstGeom prst="line">
              <a:avLst/>
            </a:prstGeom>
            <a:ln w="19050"/>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2B649F94-5C88-C48B-FF00-50819F4E872F}"/>
                </a:ext>
              </a:extLst>
            </p:cNvPr>
            <p:cNvCxnSpPr/>
            <p:nvPr/>
          </p:nvCxnSpPr>
          <p:spPr>
            <a:xfrm flipH="1">
              <a:off x="7629095" y="6232918"/>
              <a:ext cx="122830" cy="421066"/>
            </a:xfrm>
            <a:prstGeom prst="line">
              <a:avLst/>
            </a:prstGeom>
            <a:ln w="19050"/>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18DE0C0F-7169-FB90-85F7-ABAB0FBBAC92}"/>
                </a:ext>
              </a:extLst>
            </p:cNvPr>
            <p:cNvCxnSpPr/>
            <p:nvPr/>
          </p:nvCxnSpPr>
          <p:spPr>
            <a:xfrm flipV="1">
              <a:off x="6452404" y="5854890"/>
              <a:ext cx="105345" cy="332058"/>
            </a:xfrm>
            <a:prstGeom prst="line">
              <a:avLst/>
            </a:prstGeom>
            <a:ln w="19050"/>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29F169B9-03F8-5C76-7842-1B26E383D782}"/>
                </a:ext>
              </a:extLst>
            </p:cNvPr>
            <p:cNvCxnSpPr>
              <a:cxnSpLocks/>
            </p:cNvCxnSpPr>
            <p:nvPr/>
          </p:nvCxnSpPr>
          <p:spPr>
            <a:xfrm>
              <a:off x="6607866" y="5808918"/>
              <a:ext cx="1144059" cy="418174"/>
            </a:xfrm>
            <a:prstGeom prst="line">
              <a:avLst/>
            </a:prstGeom>
            <a:ln w="19050"/>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C49DEF96-E72A-2492-74EC-06271FE26B45}"/>
                </a:ext>
              </a:extLst>
            </p:cNvPr>
            <p:cNvSpPr txBox="1"/>
            <p:nvPr/>
          </p:nvSpPr>
          <p:spPr>
            <a:xfrm>
              <a:off x="4218041" y="2745994"/>
              <a:ext cx="487634" cy="461665"/>
            </a:xfrm>
            <a:prstGeom prst="rect">
              <a:avLst/>
            </a:prstGeom>
            <a:noFill/>
          </p:spPr>
          <p:txBody>
            <a:bodyPr wrap="none" rtlCol="0">
              <a:spAutoFit/>
            </a:bodyPr>
            <a:lstStyle/>
            <a:p>
              <a:r>
                <a:rPr lang="en-US" sz="2400" b="1" dirty="0"/>
                <a:t>BL</a:t>
              </a:r>
            </a:p>
          </p:txBody>
        </p:sp>
        <p:sp>
          <p:nvSpPr>
            <p:cNvPr id="10" name="TextBox 9">
              <a:extLst>
                <a:ext uri="{FF2B5EF4-FFF2-40B4-BE49-F238E27FC236}">
                  <a16:creationId xmlns:a16="http://schemas.microsoft.com/office/drawing/2014/main" id="{C6ACABC2-3E62-F4E5-7722-3D7C28EF7EA0}"/>
                </a:ext>
              </a:extLst>
            </p:cNvPr>
            <p:cNvSpPr txBox="1"/>
            <p:nvPr/>
          </p:nvSpPr>
          <p:spPr>
            <a:xfrm>
              <a:off x="6138736" y="1623535"/>
              <a:ext cx="487634" cy="461665"/>
            </a:xfrm>
            <a:prstGeom prst="rect">
              <a:avLst/>
            </a:prstGeom>
            <a:noFill/>
          </p:spPr>
          <p:txBody>
            <a:bodyPr wrap="none" rtlCol="0">
              <a:spAutoFit/>
            </a:bodyPr>
            <a:lstStyle/>
            <a:p>
              <a:r>
                <a:rPr lang="en-US" sz="2400" b="1" dirty="0"/>
                <a:t>BL</a:t>
              </a:r>
            </a:p>
          </p:txBody>
        </p:sp>
        <p:sp>
          <p:nvSpPr>
            <p:cNvPr id="12" name="TextBox 11">
              <a:extLst>
                <a:ext uri="{FF2B5EF4-FFF2-40B4-BE49-F238E27FC236}">
                  <a16:creationId xmlns:a16="http://schemas.microsoft.com/office/drawing/2014/main" id="{70F41FA5-149F-BCB4-1964-F3A4E6823EEF}"/>
                </a:ext>
              </a:extLst>
            </p:cNvPr>
            <p:cNvSpPr txBox="1"/>
            <p:nvPr/>
          </p:nvSpPr>
          <p:spPr>
            <a:xfrm>
              <a:off x="4737691" y="3714845"/>
              <a:ext cx="335348" cy="461665"/>
            </a:xfrm>
            <a:prstGeom prst="rect">
              <a:avLst/>
            </a:prstGeom>
            <a:noFill/>
          </p:spPr>
          <p:txBody>
            <a:bodyPr wrap="none" rtlCol="0">
              <a:spAutoFit/>
            </a:bodyPr>
            <a:lstStyle/>
            <a:p>
              <a:r>
                <a:rPr lang="en-US" sz="2400" b="1" dirty="0"/>
                <a:t>E</a:t>
              </a:r>
            </a:p>
          </p:txBody>
        </p:sp>
        <p:sp>
          <p:nvSpPr>
            <p:cNvPr id="15" name="TextBox 14">
              <a:extLst>
                <a:ext uri="{FF2B5EF4-FFF2-40B4-BE49-F238E27FC236}">
                  <a16:creationId xmlns:a16="http://schemas.microsoft.com/office/drawing/2014/main" id="{A71CA23A-75C2-6829-9D12-B441590A12D6}"/>
                </a:ext>
              </a:extLst>
            </p:cNvPr>
            <p:cNvSpPr txBox="1"/>
            <p:nvPr/>
          </p:nvSpPr>
          <p:spPr>
            <a:xfrm>
              <a:off x="6482954" y="3753527"/>
              <a:ext cx="494046" cy="461665"/>
            </a:xfrm>
            <a:prstGeom prst="rect">
              <a:avLst/>
            </a:prstGeom>
            <a:noFill/>
          </p:spPr>
          <p:txBody>
            <a:bodyPr wrap="none" rtlCol="0">
              <a:spAutoFit/>
            </a:bodyPr>
            <a:lstStyle/>
            <a:p>
              <a:r>
                <a:rPr lang="en-US" sz="2400" b="1" dirty="0"/>
                <a:t>As</a:t>
              </a:r>
            </a:p>
          </p:txBody>
        </p:sp>
        <p:sp>
          <p:nvSpPr>
            <p:cNvPr id="22" name="TextBox 21">
              <a:extLst>
                <a:ext uri="{FF2B5EF4-FFF2-40B4-BE49-F238E27FC236}">
                  <a16:creationId xmlns:a16="http://schemas.microsoft.com/office/drawing/2014/main" id="{4F07AF27-B24A-A875-7FA8-30327CB995B7}"/>
                </a:ext>
              </a:extLst>
            </p:cNvPr>
            <p:cNvSpPr txBox="1"/>
            <p:nvPr/>
          </p:nvSpPr>
          <p:spPr>
            <a:xfrm>
              <a:off x="5522761" y="2827829"/>
              <a:ext cx="694421" cy="461665"/>
            </a:xfrm>
            <a:prstGeom prst="rect">
              <a:avLst/>
            </a:prstGeom>
            <a:noFill/>
          </p:spPr>
          <p:txBody>
            <a:bodyPr wrap="none" rtlCol="0">
              <a:spAutoFit/>
            </a:bodyPr>
            <a:lstStyle/>
            <a:p>
              <a:r>
                <a:rPr lang="en-US" sz="2400" b="1" dirty="0">
                  <a:solidFill>
                    <a:schemeClr val="bg1"/>
                  </a:solidFill>
                </a:rPr>
                <a:t>RBC</a:t>
              </a:r>
            </a:p>
          </p:txBody>
        </p:sp>
        <p:sp>
          <p:nvSpPr>
            <p:cNvPr id="24" name="TextBox 23">
              <a:extLst>
                <a:ext uri="{FF2B5EF4-FFF2-40B4-BE49-F238E27FC236}">
                  <a16:creationId xmlns:a16="http://schemas.microsoft.com/office/drawing/2014/main" id="{1F7845DE-598E-3A35-46BB-2FD4E841656C}"/>
                </a:ext>
              </a:extLst>
            </p:cNvPr>
            <p:cNvSpPr txBox="1"/>
            <p:nvPr/>
          </p:nvSpPr>
          <p:spPr>
            <a:xfrm>
              <a:off x="7602022" y="2507226"/>
              <a:ext cx="335348" cy="461665"/>
            </a:xfrm>
            <a:prstGeom prst="rect">
              <a:avLst/>
            </a:prstGeom>
            <a:noFill/>
          </p:spPr>
          <p:txBody>
            <a:bodyPr wrap="none" rtlCol="0">
              <a:spAutoFit/>
            </a:bodyPr>
            <a:lstStyle/>
            <a:p>
              <a:r>
                <a:rPr lang="en-US" sz="2400" b="1" dirty="0"/>
                <a:t>E</a:t>
              </a:r>
            </a:p>
          </p:txBody>
        </p:sp>
        <p:sp>
          <p:nvSpPr>
            <p:cNvPr id="26" name="TextBox 25">
              <a:extLst>
                <a:ext uri="{FF2B5EF4-FFF2-40B4-BE49-F238E27FC236}">
                  <a16:creationId xmlns:a16="http://schemas.microsoft.com/office/drawing/2014/main" id="{B381D623-6C90-E885-7924-9249F383777E}"/>
                </a:ext>
              </a:extLst>
            </p:cNvPr>
            <p:cNvSpPr txBox="1"/>
            <p:nvPr/>
          </p:nvSpPr>
          <p:spPr>
            <a:xfrm>
              <a:off x="9350471" y="1705895"/>
              <a:ext cx="494046" cy="461665"/>
            </a:xfrm>
            <a:prstGeom prst="rect">
              <a:avLst/>
            </a:prstGeom>
            <a:noFill/>
          </p:spPr>
          <p:txBody>
            <a:bodyPr wrap="none" rtlCol="0">
              <a:spAutoFit/>
            </a:bodyPr>
            <a:lstStyle/>
            <a:p>
              <a:r>
                <a:rPr lang="en-US" sz="2400" b="1" dirty="0"/>
                <a:t>As</a:t>
              </a:r>
            </a:p>
          </p:txBody>
        </p:sp>
        <p:sp>
          <p:nvSpPr>
            <p:cNvPr id="28" name="TextBox 27">
              <a:extLst>
                <a:ext uri="{FF2B5EF4-FFF2-40B4-BE49-F238E27FC236}">
                  <a16:creationId xmlns:a16="http://schemas.microsoft.com/office/drawing/2014/main" id="{303FD3C2-00F7-C8E4-7362-64432C0961EE}"/>
                </a:ext>
              </a:extLst>
            </p:cNvPr>
            <p:cNvSpPr txBox="1"/>
            <p:nvPr/>
          </p:nvSpPr>
          <p:spPr>
            <a:xfrm>
              <a:off x="10521169" y="2540623"/>
              <a:ext cx="335348" cy="461665"/>
            </a:xfrm>
            <a:prstGeom prst="rect">
              <a:avLst/>
            </a:prstGeom>
            <a:noFill/>
          </p:spPr>
          <p:txBody>
            <a:bodyPr wrap="none" rtlCol="0">
              <a:spAutoFit/>
            </a:bodyPr>
            <a:lstStyle/>
            <a:p>
              <a:r>
                <a:rPr lang="en-US" sz="2400" b="1" dirty="0"/>
                <a:t>E</a:t>
              </a:r>
            </a:p>
          </p:txBody>
        </p:sp>
        <p:sp>
          <p:nvSpPr>
            <p:cNvPr id="30" name="TextBox 29">
              <a:extLst>
                <a:ext uri="{FF2B5EF4-FFF2-40B4-BE49-F238E27FC236}">
                  <a16:creationId xmlns:a16="http://schemas.microsoft.com/office/drawing/2014/main" id="{7810EDD8-C435-C504-412F-E8BDA1D65F58}"/>
                </a:ext>
              </a:extLst>
            </p:cNvPr>
            <p:cNvSpPr txBox="1"/>
            <p:nvPr/>
          </p:nvSpPr>
          <p:spPr>
            <a:xfrm>
              <a:off x="11604081" y="2115376"/>
              <a:ext cx="494046" cy="461665"/>
            </a:xfrm>
            <a:prstGeom prst="rect">
              <a:avLst/>
            </a:prstGeom>
            <a:noFill/>
          </p:spPr>
          <p:txBody>
            <a:bodyPr wrap="none" rtlCol="0">
              <a:spAutoFit/>
            </a:bodyPr>
            <a:lstStyle/>
            <a:p>
              <a:r>
                <a:rPr lang="en-US" sz="2400" b="1" dirty="0"/>
                <a:t>As</a:t>
              </a:r>
            </a:p>
          </p:txBody>
        </p:sp>
        <p:sp>
          <p:nvSpPr>
            <p:cNvPr id="31" name="TextBox 30">
              <a:extLst>
                <a:ext uri="{FF2B5EF4-FFF2-40B4-BE49-F238E27FC236}">
                  <a16:creationId xmlns:a16="http://schemas.microsoft.com/office/drawing/2014/main" id="{09513347-3F6C-EA3C-DEA6-7323C9558B6F}"/>
                </a:ext>
              </a:extLst>
            </p:cNvPr>
            <p:cNvSpPr txBox="1"/>
            <p:nvPr/>
          </p:nvSpPr>
          <p:spPr>
            <a:xfrm>
              <a:off x="9428671" y="2674985"/>
              <a:ext cx="487634" cy="461665"/>
            </a:xfrm>
            <a:prstGeom prst="rect">
              <a:avLst/>
            </a:prstGeom>
            <a:noFill/>
          </p:spPr>
          <p:txBody>
            <a:bodyPr wrap="none" rtlCol="0">
              <a:spAutoFit/>
            </a:bodyPr>
            <a:lstStyle/>
            <a:p>
              <a:r>
                <a:rPr lang="en-US" sz="2400" b="1" dirty="0"/>
                <a:t>BL</a:t>
              </a:r>
            </a:p>
          </p:txBody>
        </p:sp>
        <p:sp>
          <p:nvSpPr>
            <p:cNvPr id="32" name="TextBox 31">
              <a:extLst>
                <a:ext uri="{FF2B5EF4-FFF2-40B4-BE49-F238E27FC236}">
                  <a16:creationId xmlns:a16="http://schemas.microsoft.com/office/drawing/2014/main" id="{89767706-78E0-15DC-37F5-7A35975A5A29}"/>
                </a:ext>
              </a:extLst>
            </p:cNvPr>
            <p:cNvSpPr txBox="1"/>
            <p:nvPr/>
          </p:nvSpPr>
          <p:spPr>
            <a:xfrm>
              <a:off x="11638724" y="3311133"/>
              <a:ext cx="487634" cy="461665"/>
            </a:xfrm>
            <a:prstGeom prst="rect">
              <a:avLst/>
            </a:prstGeom>
            <a:noFill/>
          </p:spPr>
          <p:txBody>
            <a:bodyPr wrap="none" rtlCol="0">
              <a:spAutoFit/>
            </a:bodyPr>
            <a:lstStyle/>
            <a:p>
              <a:r>
                <a:rPr lang="en-US" sz="2400" b="1" dirty="0"/>
                <a:t>BL</a:t>
              </a:r>
            </a:p>
          </p:txBody>
        </p:sp>
        <p:sp>
          <p:nvSpPr>
            <p:cNvPr id="33" name="TextBox 32">
              <a:extLst>
                <a:ext uri="{FF2B5EF4-FFF2-40B4-BE49-F238E27FC236}">
                  <a16:creationId xmlns:a16="http://schemas.microsoft.com/office/drawing/2014/main" id="{5104BFDB-F121-9241-DD44-57D275C08F98}"/>
                </a:ext>
              </a:extLst>
            </p:cNvPr>
            <p:cNvSpPr txBox="1"/>
            <p:nvPr/>
          </p:nvSpPr>
          <p:spPr>
            <a:xfrm>
              <a:off x="4587432" y="5422241"/>
              <a:ext cx="335348" cy="461665"/>
            </a:xfrm>
            <a:prstGeom prst="rect">
              <a:avLst/>
            </a:prstGeom>
            <a:noFill/>
          </p:spPr>
          <p:txBody>
            <a:bodyPr wrap="none" rtlCol="0">
              <a:spAutoFit/>
            </a:bodyPr>
            <a:lstStyle/>
            <a:p>
              <a:r>
                <a:rPr lang="en-US" sz="2400" b="1" dirty="0"/>
                <a:t>E</a:t>
              </a:r>
            </a:p>
          </p:txBody>
        </p:sp>
        <p:sp>
          <p:nvSpPr>
            <p:cNvPr id="38" name="TextBox 37">
              <a:extLst>
                <a:ext uri="{FF2B5EF4-FFF2-40B4-BE49-F238E27FC236}">
                  <a16:creationId xmlns:a16="http://schemas.microsoft.com/office/drawing/2014/main" id="{B6A01175-599D-142C-3570-942D8DBCBF32}"/>
                </a:ext>
              </a:extLst>
            </p:cNvPr>
            <p:cNvSpPr txBox="1"/>
            <p:nvPr/>
          </p:nvSpPr>
          <p:spPr>
            <a:xfrm>
              <a:off x="6605164" y="6402402"/>
              <a:ext cx="494046" cy="461665"/>
            </a:xfrm>
            <a:prstGeom prst="rect">
              <a:avLst/>
            </a:prstGeom>
            <a:noFill/>
          </p:spPr>
          <p:txBody>
            <a:bodyPr wrap="none" rtlCol="0">
              <a:spAutoFit/>
            </a:bodyPr>
            <a:lstStyle/>
            <a:p>
              <a:r>
                <a:rPr lang="en-US" sz="2400" b="1" dirty="0"/>
                <a:t>As</a:t>
              </a:r>
            </a:p>
          </p:txBody>
        </p:sp>
        <p:sp>
          <p:nvSpPr>
            <p:cNvPr id="40" name="TextBox 39">
              <a:extLst>
                <a:ext uri="{FF2B5EF4-FFF2-40B4-BE49-F238E27FC236}">
                  <a16:creationId xmlns:a16="http://schemas.microsoft.com/office/drawing/2014/main" id="{924CDC94-E03A-D58A-DFE2-881E88DB6179}"/>
                </a:ext>
              </a:extLst>
            </p:cNvPr>
            <p:cNvSpPr txBox="1"/>
            <p:nvPr/>
          </p:nvSpPr>
          <p:spPr>
            <a:xfrm>
              <a:off x="6210538" y="5312260"/>
              <a:ext cx="694421" cy="461665"/>
            </a:xfrm>
            <a:prstGeom prst="rect">
              <a:avLst/>
            </a:prstGeom>
            <a:noFill/>
          </p:spPr>
          <p:txBody>
            <a:bodyPr wrap="none" rtlCol="0">
              <a:spAutoFit/>
            </a:bodyPr>
            <a:lstStyle/>
            <a:p>
              <a:r>
                <a:rPr lang="en-US" sz="2400" b="1" dirty="0">
                  <a:solidFill>
                    <a:schemeClr val="bg1"/>
                  </a:solidFill>
                </a:rPr>
                <a:t>RBC</a:t>
              </a:r>
            </a:p>
          </p:txBody>
        </p:sp>
        <p:sp>
          <p:nvSpPr>
            <p:cNvPr id="42" name="TextBox 41">
              <a:extLst>
                <a:ext uri="{FF2B5EF4-FFF2-40B4-BE49-F238E27FC236}">
                  <a16:creationId xmlns:a16="http://schemas.microsoft.com/office/drawing/2014/main" id="{E10809F3-2836-53E4-E932-67A91B62846A}"/>
                </a:ext>
              </a:extLst>
            </p:cNvPr>
            <p:cNvSpPr txBox="1"/>
            <p:nvPr/>
          </p:nvSpPr>
          <p:spPr>
            <a:xfrm>
              <a:off x="5626154" y="6227092"/>
              <a:ext cx="487634" cy="461665"/>
            </a:xfrm>
            <a:prstGeom prst="rect">
              <a:avLst/>
            </a:prstGeom>
            <a:noFill/>
          </p:spPr>
          <p:txBody>
            <a:bodyPr wrap="none" rtlCol="0">
              <a:spAutoFit/>
            </a:bodyPr>
            <a:lstStyle/>
            <a:p>
              <a:r>
                <a:rPr lang="en-US" sz="2400" b="1" dirty="0"/>
                <a:t>BL</a:t>
              </a:r>
            </a:p>
          </p:txBody>
        </p:sp>
        <p:cxnSp>
          <p:nvCxnSpPr>
            <p:cNvPr id="44" name="Straight Connector 43">
              <a:extLst>
                <a:ext uri="{FF2B5EF4-FFF2-40B4-BE49-F238E27FC236}">
                  <a16:creationId xmlns:a16="http://schemas.microsoft.com/office/drawing/2014/main" id="{479778BB-C6C2-8655-7898-86751E81B095}"/>
                </a:ext>
              </a:extLst>
            </p:cNvPr>
            <p:cNvCxnSpPr/>
            <p:nvPr/>
          </p:nvCxnSpPr>
          <p:spPr>
            <a:xfrm flipH="1" flipV="1">
              <a:off x="5522761" y="6113206"/>
              <a:ext cx="176291" cy="255123"/>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85272231-3FBE-BD2B-2FD8-2F604D937058}"/>
                </a:ext>
              </a:extLst>
            </p:cNvPr>
            <p:cNvCxnSpPr>
              <a:cxnSpLocks/>
            </p:cNvCxnSpPr>
            <p:nvPr/>
          </p:nvCxnSpPr>
          <p:spPr>
            <a:xfrm flipV="1">
              <a:off x="6002594" y="6018005"/>
              <a:ext cx="111194" cy="350324"/>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A2E4FCC5-EC3D-9400-6B4F-3A6ABC02F467}"/>
                </a:ext>
              </a:extLst>
            </p:cNvPr>
            <p:cNvCxnSpPr/>
            <p:nvPr/>
          </p:nvCxnSpPr>
          <p:spPr>
            <a:xfrm>
              <a:off x="4587432" y="3118734"/>
              <a:ext cx="218313" cy="17076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94BB1429-1E83-3F34-B7DB-C0484431008A}"/>
                </a:ext>
              </a:extLst>
            </p:cNvPr>
            <p:cNvCxnSpPr/>
            <p:nvPr/>
          </p:nvCxnSpPr>
          <p:spPr>
            <a:xfrm flipH="1">
              <a:off x="6026347" y="1976558"/>
              <a:ext cx="276996" cy="61079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CBC461F6-903C-C14B-2658-59B1D59EFD41}"/>
                </a:ext>
              </a:extLst>
            </p:cNvPr>
            <p:cNvCxnSpPr/>
            <p:nvPr/>
          </p:nvCxnSpPr>
          <p:spPr>
            <a:xfrm>
              <a:off x="6557748" y="1968519"/>
              <a:ext cx="154783" cy="27642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447F85E4-EF02-7675-71F5-9A90BD4850CB}"/>
                </a:ext>
              </a:extLst>
            </p:cNvPr>
            <p:cNvCxnSpPr/>
            <p:nvPr/>
          </p:nvCxnSpPr>
          <p:spPr>
            <a:xfrm flipH="1" flipV="1">
              <a:off x="5610906" y="1113503"/>
              <a:ext cx="502882" cy="510032"/>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6" name="Straight Arrow Connector 65">
              <a:extLst>
                <a:ext uri="{FF2B5EF4-FFF2-40B4-BE49-F238E27FC236}">
                  <a16:creationId xmlns:a16="http://schemas.microsoft.com/office/drawing/2014/main" id="{E5093EDA-7944-E9F9-F909-FF0AE5267100}"/>
                </a:ext>
              </a:extLst>
            </p:cNvPr>
            <p:cNvCxnSpPr/>
            <p:nvPr/>
          </p:nvCxnSpPr>
          <p:spPr>
            <a:xfrm flipV="1">
              <a:off x="6506130" y="2727813"/>
              <a:ext cx="622147" cy="20493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4EBA8C7C-F95E-F1F0-08FE-D77374BA3240}"/>
                </a:ext>
              </a:extLst>
            </p:cNvPr>
            <p:cNvCxnSpPr>
              <a:cxnSpLocks/>
            </p:cNvCxnSpPr>
            <p:nvPr/>
          </p:nvCxnSpPr>
          <p:spPr>
            <a:xfrm flipV="1">
              <a:off x="8159126" y="2167560"/>
              <a:ext cx="1149036" cy="242329"/>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5417B80F-357B-EB1E-750D-B89FAB0626E5}"/>
                </a:ext>
              </a:extLst>
            </p:cNvPr>
            <p:cNvCxnSpPr>
              <a:cxnSpLocks/>
            </p:cNvCxnSpPr>
            <p:nvPr/>
          </p:nvCxnSpPr>
          <p:spPr>
            <a:xfrm flipV="1">
              <a:off x="11039169" y="2346209"/>
              <a:ext cx="535416" cy="161017"/>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B15CD58F-AF84-9C54-77F3-0B895430AB4B}"/>
                </a:ext>
              </a:extLst>
            </p:cNvPr>
            <p:cNvCxnSpPr>
              <a:cxnSpLocks/>
            </p:cNvCxnSpPr>
            <p:nvPr/>
          </p:nvCxnSpPr>
          <p:spPr>
            <a:xfrm>
              <a:off x="9289344" y="2507226"/>
              <a:ext cx="245900" cy="264229"/>
            </a:xfrm>
            <a:prstGeom prst="line">
              <a:avLst/>
            </a:prstGeom>
            <a:ln w="19050"/>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541F7196-45F4-08BC-C0EB-FF9B637C596E}"/>
                </a:ext>
              </a:extLst>
            </p:cNvPr>
            <p:cNvCxnSpPr/>
            <p:nvPr/>
          </p:nvCxnSpPr>
          <p:spPr>
            <a:xfrm flipH="1" flipV="1">
              <a:off x="11589333" y="3167244"/>
              <a:ext cx="162168" cy="224886"/>
            </a:xfrm>
            <a:prstGeom prst="line">
              <a:avLst/>
            </a:prstGeom>
            <a:ln w="19050"/>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B3E06476-A386-6B66-2498-D9394B9030CE}"/>
                </a:ext>
              </a:extLst>
            </p:cNvPr>
            <p:cNvCxnSpPr/>
            <p:nvPr/>
          </p:nvCxnSpPr>
          <p:spPr>
            <a:xfrm>
              <a:off x="8981768" y="1253613"/>
              <a:ext cx="169606" cy="11490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86" name="Picture 85">
              <a:extLst>
                <a:ext uri="{FF2B5EF4-FFF2-40B4-BE49-F238E27FC236}">
                  <a16:creationId xmlns:a16="http://schemas.microsoft.com/office/drawing/2014/main" id="{C86FFFDB-E338-DBDF-21A2-86B2D107154D}"/>
                </a:ext>
              </a:extLst>
            </p:cNvPr>
            <p:cNvPicPr>
              <a:picLocks noChangeAspect="1"/>
            </p:cNvPicPr>
            <p:nvPr/>
          </p:nvPicPr>
          <p:blipFill>
            <a:blip r:embed="rId11"/>
            <a:stretch>
              <a:fillRect/>
            </a:stretch>
          </p:blipFill>
          <p:spPr>
            <a:xfrm>
              <a:off x="9470380" y="297264"/>
              <a:ext cx="256054" cy="201185"/>
            </a:xfrm>
            <a:prstGeom prst="rect">
              <a:avLst/>
            </a:prstGeom>
          </p:spPr>
        </p:pic>
        <p:pic>
          <p:nvPicPr>
            <p:cNvPr id="87" name="Picture 86">
              <a:extLst>
                <a:ext uri="{FF2B5EF4-FFF2-40B4-BE49-F238E27FC236}">
                  <a16:creationId xmlns:a16="http://schemas.microsoft.com/office/drawing/2014/main" id="{AC73C4A4-26B6-73D5-678F-7BB7692FB0A4}"/>
                </a:ext>
              </a:extLst>
            </p:cNvPr>
            <p:cNvPicPr>
              <a:picLocks noChangeAspect="1"/>
            </p:cNvPicPr>
            <p:nvPr/>
          </p:nvPicPr>
          <p:blipFill>
            <a:blip r:embed="rId11"/>
            <a:stretch>
              <a:fillRect/>
            </a:stretch>
          </p:blipFill>
          <p:spPr>
            <a:xfrm>
              <a:off x="9023347" y="502816"/>
              <a:ext cx="256054" cy="201185"/>
            </a:xfrm>
            <a:prstGeom prst="rect">
              <a:avLst/>
            </a:prstGeom>
          </p:spPr>
        </p:pic>
        <p:pic>
          <p:nvPicPr>
            <p:cNvPr id="88" name="Picture 87">
              <a:extLst>
                <a:ext uri="{FF2B5EF4-FFF2-40B4-BE49-F238E27FC236}">
                  <a16:creationId xmlns:a16="http://schemas.microsoft.com/office/drawing/2014/main" id="{9832A323-8519-2D85-B107-E02FC6D38E56}"/>
                </a:ext>
              </a:extLst>
            </p:cNvPr>
            <p:cNvPicPr>
              <a:picLocks noChangeAspect="1"/>
            </p:cNvPicPr>
            <p:nvPr/>
          </p:nvPicPr>
          <p:blipFill>
            <a:blip r:embed="rId11"/>
            <a:stretch>
              <a:fillRect/>
            </a:stretch>
          </p:blipFill>
          <p:spPr>
            <a:xfrm>
              <a:off x="8122097" y="1804835"/>
              <a:ext cx="256054" cy="201185"/>
            </a:xfrm>
            <a:prstGeom prst="rect">
              <a:avLst/>
            </a:prstGeom>
          </p:spPr>
        </p:pic>
        <p:pic>
          <p:nvPicPr>
            <p:cNvPr id="89" name="Picture 88">
              <a:extLst>
                <a:ext uri="{FF2B5EF4-FFF2-40B4-BE49-F238E27FC236}">
                  <a16:creationId xmlns:a16="http://schemas.microsoft.com/office/drawing/2014/main" id="{DE62B370-4696-4169-0A11-7D3F81E91564}"/>
                </a:ext>
              </a:extLst>
            </p:cNvPr>
            <p:cNvPicPr>
              <a:picLocks noChangeAspect="1"/>
            </p:cNvPicPr>
            <p:nvPr/>
          </p:nvPicPr>
          <p:blipFill>
            <a:blip r:embed="rId11"/>
            <a:stretch>
              <a:fillRect/>
            </a:stretch>
          </p:blipFill>
          <p:spPr>
            <a:xfrm>
              <a:off x="8678228" y="1853355"/>
              <a:ext cx="256054" cy="201185"/>
            </a:xfrm>
            <a:prstGeom prst="rect">
              <a:avLst/>
            </a:prstGeom>
          </p:spPr>
        </p:pic>
        <p:pic>
          <p:nvPicPr>
            <p:cNvPr id="90" name="Picture 89">
              <a:extLst>
                <a:ext uri="{FF2B5EF4-FFF2-40B4-BE49-F238E27FC236}">
                  <a16:creationId xmlns:a16="http://schemas.microsoft.com/office/drawing/2014/main" id="{2D7FA04C-ED1F-0D0A-4394-9A36F691A78B}"/>
                </a:ext>
              </a:extLst>
            </p:cNvPr>
            <p:cNvPicPr>
              <a:picLocks noChangeAspect="1"/>
            </p:cNvPicPr>
            <p:nvPr/>
          </p:nvPicPr>
          <p:blipFill>
            <a:blip r:embed="rId11"/>
            <a:stretch>
              <a:fillRect/>
            </a:stretch>
          </p:blipFill>
          <p:spPr>
            <a:xfrm>
              <a:off x="8126677" y="3601173"/>
              <a:ext cx="256054" cy="201185"/>
            </a:xfrm>
            <a:prstGeom prst="rect">
              <a:avLst/>
            </a:prstGeom>
          </p:spPr>
        </p:pic>
        <p:pic>
          <p:nvPicPr>
            <p:cNvPr id="91" name="Picture 90">
              <a:extLst>
                <a:ext uri="{FF2B5EF4-FFF2-40B4-BE49-F238E27FC236}">
                  <a16:creationId xmlns:a16="http://schemas.microsoft.com/office/drawing/2014/main" id="{1B8EBE78-5AE7-4735-D134-59DBDB337E80}"/>
                </a:ext>
              </a:extLst>
            </p:cNvPr>
            <p:cNvPicPr>
              <a:picLocks noChangeAspect="1"/>
            </p:cNvPicPr>
            <p:nvPr/>
          </p:nvPicPr>
          <p:blipFill>
            <a:blip r:embed="rId11"/>
            <a:stretch>
              <a:fillRect/>
            </a:stretch>
          </p:blipFill>
          <p:spPr>
            <a:xfrm>
              <a:off x="8128312" y="3066651"/>
              <a:ext cx="256054" cy="201185"/>
            </a:xfrm>
            <a:prstGeom prst="rect">
              <a:avLst/>
            </a:prstGeom>
          </p:spPr>
        </p:pic>
        <p:pic>
          <p:nvPicPr>
            <p:cNvPr id="92" name="Picture 91">
              <a:extLst>
                <a:ext uri="{FF2B5EF4-FFF2-40B4-BE49-F238E27FC236}">
                  <a16:creationId xmlns:a16="http://schemas.microsoft.com/office/drawing/2014/main" id="{DCFAC34B-7027-B405-AD21-A1736DEAD67A}"/>
                </a:ext>
              </a:extLst>
            </p:cNvPr>
            <p:cNvPicPr>
              <a:picLocks noChangeAspect="1"/>
            </p:cNvPicPr>
            <p:nvPr/>
          </p:nvPicPr>
          <p:blipFill>
            <a:blip r:embed="rId11"/>
            <a:stretch>
              <a:fillRect/>
            </a:stretch>
          </p:blipFill>
          <p:spPr>
            <a:xfrm>
              <a:off x="8012749" y="3392130"/>
              <a:ext cx="256054" cy="201185"/>
            </a:xfrm>
            <a:prstGeom prst="rect">
              <a:avLst/>
            </a:prstGeom>
          </p:spPr>
        </p:pic>
        <p:pic>
          <p:nvPicPr>
            <p:cNvPr id="93" name="Picture 92">
              <a:extLst>
                <a:ext uri="{FF2B5EF4-FFF2-40B4-BE49-F238E27FC236}">
                  <a16:creationId xmlns:a16="http://schemas.microsoft.com/office/drawing/2014/main" id="{D74CA333-B8D9-672E-4FD8-587E94D04A12}"/>
                </a:ext>
              </a:extLst>
            </p:cNvPr>
            <p:cNvPicPr>
              <a:picLocks noChangeAspect="1"/>
            </p:cNvPicPr>
            <p:nvPr/>
          </p:nvPicPr>
          <p:blipFill>
            <a:blip r:embed="rId11"/>
            <a:stretch>
              <a:fillRect/>
            </a:stretch>
          </p:blipFill>
          <p:spPr>
            <a:xfrm>
              <a:off x="9574205" y="488328"/>
              <a:ext cx="256054" cy="201185"/>
            </a:xfrm>
            <a:prstGeom prst="rect">
              <a:avLst/>
            </a:prstGeom>
          </p:spPr>
        </p:pic>
        <p:pic>
          <p:nvPicPr>
            <p:cNvPr id="94" name="Picture 93">
              <a:extLst>
                <a:ext uri="{FF2B5EF4-FFF2-40B4-BE49-F238E27FC236}">
                  <a16:creationId xmlns:a16="http://schemas.microsoft.com/office/drawing/2014/main" id="{B484935A-6057-F75D-8778-2B7F80115242}"/>
                </a:ext>
              </a:extLst>
            </p:cNvPr>
            <p:cNvPicPr>
              <a:picLocks noChangeAspect="1"/>
            </p:cNvPicPr>
            <p:nvPr/>
          </p:nvPicPr>
          <p:blipFill>
            <a:blip r:embed="rId11"/>
            <a:stretch>
              <a:fillRect/>
            </a:stretch>
          </p:blipFill>
          <p:spPr>
            <a:xfrm rot="12532054">
              <a:off x="10836434" y="928016"/>
              <a:ext cx="256054" cy="201185"/>
            </a:xfrm>
            <a:prstGeom prst="rect">
              <a:avLst/>
            </a:prstGeom>
          </p:spPr>
        </p:pic>
        <p:pic>
          <p:nvPicPr>
            <p:cNvPr id="95" name="Picture 94">
              <a:extLst>
                <a:ext uri="{FF2B5EF4-FFF2-40B4-BE49-F238E27FC236}">
                  <a16:creationId xmlns:a16="http://schemas.microsoft.com/office/drawing/2014/main" id="{A876D077-D9C1-6B47-9593-ECF29BC0D6F7}"/>
                </a:ext>
              </a:extLst>
            </p:cNvPr>
            <p:cNvPicPr>
              <a:picLocks noChangeAspect="1"/>
            </p:cNvPicPr>
            <p:nvPr/>
          </p:nvPicPr>
          <p:blipFill>
            <a:blip r:embed="rId11"/>
            <a:stretch>
              <a:fillRect/>
            </a:stretch>
          </p:blipFill>
          <p:spPr>
            <a:xfrm rot="18440410">
              <a:off x="11028057" y="1863024"/>
              <a:ext cx="256054" cy="201185"/>
            </a:xfrm>
            <a:prstGeom prst="rect">
              <a:avLst/>
            </a:prstGeom>
          </p:spPr>
        </p:pic>
        <p:pic>
          <p:nvPicPr>
            <p:cNvPr id="96" name="Picture 95">
              <a:extLst>
                <a:ext uri="{FF2B5EF4-FFF2-40B4-BE49-F238E27FC236}">
                  <a16:creationId xmlns:a16="http://schemas.microsoft.com/office/drawing/2014/main" id="{8DB6AD92-D802-854E-03C5-DEB09E0B8CBB}"/>
                </a:ext>
              </a:extLst>
            </p:cNvPr>
            <p:cNvPicPr>
              <a:picLocks noChangeAspect="1"/>
            </p:cNvPicPr>
            <p:nvPr/>
          </p:nvPicPr>
          <p:blipFill>
            <a:blip r:embed="rId11"/>
            <a:stretch>
              <a:fillRect/>
            </a:stretch>
          </p:blipFill>
          <p:spPr>
            <a:xfrm rot="15242922">
              <a:off x="11045399" y="329224"/>
              <a:ext cx="256054" cy="201185"/>
            </a:xfrm>
            <a:prstGeom prst="rect">
              <a:avLst/>
            </a:prstGeom>
          </p:spPr>
        </p:pic>
        <p:pic>
          <p:nvPicPr>
            <p:cNvPr id="97" name="Picture 96">
              <a:extLst>
                <a:ext uri="{FF2B5EF4-FFF2-40B4-BE49-F238E27FC236}">
                  <a16:creationId xmlns:a16="http://schemas.microsoft.com/office/drawing/2014/main" id="{DCF188BE-AE22-370F-3036-80B8066ADE0E}"/>
                </a:ext>
              </a:extLst>
            </p:cNvPr>
            <p:cNvPicPr>
              <a:picLocks noChangeAspect="1"/>
            </p:cNvPicPr>
            <p:nvPr/>
          </p:nvPicPr>
          <p:blipFill>
            <a:blip r:embed="rId11"/>
            <a:stretch>
              <a:fillRect/>
            </a:stretch>
          </p:blipFill>
          <p:spPr>
            <a:xfrm rot="4570126">
              <a:off x="11154146" y="1678973"/>
              <a:ext cx="256054" cy="201185"/>
            </a:xfrm>
            <a:prstGeom prst="rect">
              <a:avLst/>
            </a:prstGeom>
          </p:spPr>
        </p:pic>
        <p:pic>
          <p:nvPicPr>
            <p:cNvPr id="98" name="Picture 97">
              <a:extLst>
                <a:ext uri="{FF2B5EF4-FFF2-40B4-BE49-F238E27FC236}">
                  <a16:creationId xmlns:a16="http://schemas.microsoft.com/office/drawing/2014/main" id="{AFB868B4-5CDC-AD39-642F-4ADB78891E13}"/>
                </a:ext>
              </a:extLst>
            </p:cNvPr>
            <p:cNvPicPr>
              <a:picLocks noChangeAspect="1"/>
            </p:cNvPicPr>
            <p:nvPr/>
          </p:nvPicPr>
          <p:blipFill>
            <a:blip r:embed="rId11"/>
            <a:stretch>
              <a:fillRect/>
            </a:stretch>
          </p:blipFill>
          <p:spPr>
            <a:xfrm rot="16824552">
              <a:off x="11118264" y="2067495"/>
              <a:ext cx="256054" cy="201185"/>
            </a:xfrm>
            <a:prstGeom prst="rect">
              <a:avLst/>
            </a:prstGeom>
          </p:spPr>
        </p:pic>
        <p:pic>
          <p:nvPicPr>
            <p:cNvPr id="99" name="Picture 98">
              <a:extLst>
                <a:ext uri="{FF2B5EF4-FFF2-40B4-BE49-F238E27FC236}">
                  <a16:creationId xmlns:a16="http://schemas.microsoft.com/office/drawing/2014/main" id="{F1BC182D-6C90-C747-E36A-6EE54403A88F}"/>
                </a:ext>
              </a:extLst>
            </p:cNvPr>
            <p:cNvPicPr>
              <a:picLocks noChangeAspect="1"/>
            </p:cNvPicPr>
            <p:nvPr/>
          </p:nvPicPr>
          <p:blipFill>
            <a:blip r:embed="rId11"/>
            <a:stretch>
              <a:fillRect/>
            </a:stretch>
          </p:blipFill>
          <p:spPr>
            <a:xfrm rot="5592584">
              <a:off x="10934962" y="4437674"/>
              <a:ext cx="256054" cy="201185"/>
            </a:xfrm>
            <a:prstGeom prst="rect">
              <a:avLst/>
            </a:prstGeom>
          </p:spPr>
        </p:pic>
        <p:pic>
          <p:nvPicPr>
            <p:cNvPr id="100" name="Picture 99">
              <a:extLst>
                <a:ext uri="{FF2B5EF4-FFF2-40B4-BE49-F238E27FC236}">
                  <a16:creationId xmlns:a16="http://schemas.microsoft.com/office/drawing/2014/main" id="{D5989C90-A735-7CF9-C8BD-6249A6C05448}"/>
                </a:ext>
              </a:extLst>
            </p:cNvPr>
            <p:cNvPicPr>
              <a:picLocks noChangeAspect="1"/>
            </p:cNvPicPr>
            <p:nvPr/>
          </p:nvPicPr>
          <p:blipFill>
            <a:blip r:embed="rId11"/>
            <a:stretch>
              <a:fillRect/>
            </a:stretch>
          </p:blipFill>
          <p:spPr>
            <a:xfrm>
              <a:off x="10863891" y="2886104"/>
              <a:ext cx="256054" cy="201185"/>
            </a:xfrm>
            <a:prstGeom prst="rect">
              <a:avLst/>
            </a:prstGeom>
          </p:spPr>
        </p:pic>
        <p:pic>
          <p:nvPicPr>
            <p:cNvPr id="101" name="Picture 100">
              <a:extLst>
                <a:ext uri="{FF2B5EF4-FFF2-40B4-BE49-F238E27FC236}">
                  <a16:creationId xmlns:a16="http://schemas.microsoft.com/office/drawing/2014/main" id="{31CAA6D0-2488-8ABB-4007-D32BA04D071B}"/>
                </a:ext>
              </a:extLst>
            </p:cNvPr>
            <p:cNvPicPr>
              <a:picLocks noChangeAspect="1"/>
            </p:cNvPicPr>
            <p:nvPr/>
          </p:nvPicPr>
          <p:blipFill>
            <a:blip r:embed="rId11"/>
            <a:stretch>
              <a:fillRect/>
            </a:stretch>
          </p:blipFill>
          <p:spPr>
            <a:xfrm rot="13086637">
              <a:off x="11280393" y="2955959"/>
              <a:ext cx="256054" cy="201185"/>
            </a:xfrm>
            <a:prstGeom prst="rect">
              <a:avLst/>
            </a:prstGeom>
          </p:spPr>
        </p:pic>
        <p:pic>
          <p:nvPicPr>
            <p:cNvPr id="102" name="Picture 101">
              <a:extLst>
                <a:ext uri="{FF2B5EF4-FFF2-40B4-BE49-F238E27FC236}">
                  <a16:creationId xmlns:a16="http://schemas.microsoft.com/office/drawing/2014/main" id="{7F2E49C1-5527-23FF-9DC0-D1FE1E876101}"/>
                </a:ext>
              </a:extLst>
            </p:cNvPr>
            <p:cNvPicPr>
              <a:picLocks noChangeAspect="1"/>
            </p:cNvPicPr>
            <p:nvPr/>
          </p:nvPicPr>
          <p:blipFill>
            <a:blip r:embed="rId11"/>
            <a:stretch>
              <a:fillRect/>
            </a:stretch>
          </p:blipFill>
          <p:spPr>
            <a:xfrm rot="6667757">
              <a:off x="11434148" y="2595687"/>
              <a:ext cx="256054" cy="201185"/>
            </a:xfrm>
            <a:prstGeom prst="rect">
              <a:avLst/>
            </a:prstGeom>
          </p:spPr>
        </p:pic>
        <p:pic>
          <p:nvPicPr>
            <p:cNvPr id="103" name="Picture 102">
              <a:extLst>
                <a:ext uri="{FF2B5EF4-FFF2-40B4-BE49-F238E27FC236}">
                  <a16:creationId xmlns:a16="http://schemas.microsoft.com/office/drawing/2014/main" id="{21EB2BD3-0BE4-C4CE-923E-8526B3A2113D}"/>
                </a:ext>
              </a:extLst>
            </p:cNvPr>
            <p:cNvPicPr>
              <a:picLocks noChangeAspect="1"/>
            </p:cNvPicPr>
            <p:nvPr/>
          </p:nvPicPr>
          <p:blipFill>
            <a:blip r:embed="rId11"/>
            <a:stretch>
              <a:fillRect/>
            </a:stretch>
          </p:blipFill>
          <p:spPr>
            <a:xfrm rot="19655323">
              <a:off x="10618761" y="561336"/>
              <a:ext cx="256054" cy="201185"/>
            </a:xfrm>
            <a:prstGeom prst="rect">
              <a:avLst/>
            </a:prstGeom>
          </p:spPr>
        </p:pic>
      </p:grpSp>
    </p:spTree>
    <p:extLst>
      <p:ext uri="{BB962C8B-B14F-4D97-AF65-F5344CB8AC3E}">
        <p14:creationId xmlns:p14="http://schemas.microsoft.com/office/powerpoint/2010/main" val="3205030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4794950-DA3C-3F80-F458-5D878DC6C2E3}"/>
              </a:ext>
            </a:extLst>
          </p:cNvPr>
          <p:cNvGrpSpPr/>
          <p:nvPr/>
        </p:nvGrpSpPr>
        <p:grpSpPr>
          <a:xfrm>
            <a:off x="49407" y="125578"/>
            <a:ext cx="12093186" cy="6606845"/>
            <a:chOff x="77083" y="62907"/>
            <a:chExt cx="12093186" cy="6606845"/>
          </a:xfrm>
        </p:grpSpPr>
        <p:pic>
          <p:nvPicPr>
            <p:cNvPr id="2" name="Picture 1">
              <a:extLst>
                <a:ext uri="{FF2B5EF4-FFF2-40B4-BE49-F238E27FC236}">
                  <a16:creationId xmlns:a16="http://schemas.microsoft.com/office/drawing/2014/main" id="{2838E560-36FB-0A78-3EBE-005FDB64574F}"/>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50000"/>
                      </a14:imgEffect>
                      <a14:imgEffect>
                        <a14:brightnessContrast bright="14000" contrast="50000"/>
                      </a14:imgEffect>
                    </a14:imgLayer>
                  </a14:imgProps>
                </a:ext>
              </a:extLst>
            </a:blip>
            <a:stretch>
              <a:fillRect/>
            </a:stretch>
          </p:blipFill>
          <p:spPr>
            <a:xfrm rot="5400000">
              <a:off x="7513283" y="746437"/>
              <a:ext cx="5298118" cy="3973589"/>
            </a:xfrm>
            <a:prstGeom prst="rect">
              <a:avLst/>
            </a:prstGeom>
          </p:spPr>
        </p:pic>
        <p:pic>
          <p:nvPicPr>
            <p:cNvPr id="3" name="Picture 2">
              <a:extLst>
                <a:ext uri="{FF2B5EF4-FFF2-40B4-BE49-F238E27FC236}">
                  <a16:creationId xmlns:a16="http://schemas.microsoft.com/office/drawing/2014/main" id="{8D3E3E79-04D2-B8A6-B2DF-7DF6BC48E75D}"/>
                </a:ext>
              </a:extLst>
            </p:cNvPr>
            <p:cNvPicPr>
              <a:picLocks noChangeAspect="1"/>
            </p:cNvPicPr>
            <p:nvPr/>
          </p:nvPicPr>
          <p:blipFill>
            <a:blip r:embed="rId5">
              <a:alphaModFix/>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8200"/>
                      </a14:imgEffect>
                      <a14:imgEffect>
                        <a14:saturation sat="50000"/>
                      </a14:imgEffect>
                      <a14:imgEffect>
                        <a14:brightnessContrast bright="12000" contrast="50000"/>
                      </a14:imgEffect>
                    </a14:imgLayer>
                  </a14:imgProps>
                </a:ext>
              </a:extLst>
            </a:blip>
            <a:stretch>
              <a:fillRect/>
            </a:stretch>
          </p:blipFill>
          <p:spPr>
            <a:xfrm rot="5400000">
              <a:off x="3452974" y="738466"/>
              <a:ext cx="5319381" cy="3989535"/>
            </a:xfrm>
            <a:prstGeom prst="rect">
              <a:avLst/>
            </a:prstGeom>
          </p:spPr>
        </p:pic>
        <p:pic>
          <p:nvPicPr>
            <p:cNvPr id="4" name="Picture 3">
              <a:extLst>
                <a:ext uri="{FF2B5EF4-FFF2-40B4-BE49-F238E27FC236}">
                  <a16:creationId xmlns:a16="http://schemas.microsoft.com/office/drawing/2014/main" id="{DAAB420A-0FD7-BF22-D4B9-7D1B77923E58}"/>
                </a:ext>
              </a:extLst>
            </p:cNvPr>
            <p:cNvPicPr>
              <a:picLocks noChangeAspect="1"/>
            </p:cNvPicPr>
            <p:nvPr/>
          </p:nvPicPr>
          <p:blipFill>
            <a:blip r:embed="rId7">
              <a:duotone>
                <a:schemeClr val="accent2">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saturation sat="50000"/>
                      </a14:imgEffect>
                      <a14:imgEffect>
                        <a14:brightnessContrast bright="5000" contrast="65000"/>
                      </a14:imgEffect>
                    </a14:imgLayer>
                  </a14:imgProps>
                </a:ext>
              </a:extLst>
            </a:blip>
            <a:stretch>
              <a:fillRect/>
            </a:stretch>
          </p:blipFill>
          <p:spPr>
            <a:xfrm rot="5400000">
              <a:off x="-587840" y="727830"/>
              <a:ext cx="5319379" cy="3989534"/>
            </a:xfrm>
            <a:prstGeom prst="rect">
              <a:avLst/>
            </a:prstGeom>
          </p:spPr>
        </p:pic>
        <p:pic>
          <p:nvPicPr>
            <p:cNvPr id="6" name="Picture 5">
              <a:extLst>
                <a:ext uri="{FF2B5EF4-FFF2-40B4-BE49-F238E27FC236}">
                  <a16:creationId xmlns:a16="http://schemas.microsoft.com/office/drawing/2014/main" id="{C62233B3-03FB-5B58-F882-9B498E08FF45}"/>
                </a:ext>
              </a:extLst>
            </p:cNvPr>
            <p:cNvPicPr>
              <a:picLocks noChangeAspect="1"/>
            </p:cNvPicPr>
            <p:nvPr/>
          </p:nvPicPr>
          <p:blipFill>
            <a:blip r:embed="rId9">
              <a:duotone>
                <a:schemeClr val="accent2">
                  <a:shade val="45000"/>
                  <a:satMod val="135000"/>
                </a:schemeClr>
                <a:prstClr val="white"/>
              </a:duotone>
              <a:extLst>
                <a:ext uri="{BEBA8EAE-BF5A-486C-A8C5-ECC9F3942E4B}">
                  <a14:imgProps xmlns:a14="http://schemas.microsoft.com/office/drawing/2010/main">
                    <a14:imgLayer r:embed="rId10">
                      <a14:imgEffect>
                        <a14:saturation sat="50000"/>
                      </a14:imgEffect>
                      <a14:imgEffect>
                        <a14:brightnessContrast bright="14000" contrast="65000"/>
                      </a14:imgEffect>
                    </a14:imgLayer>
                  </a14:imgProps>
                </a:ext>
              </a:extLst>
            </a:blip>
            <a:stretch>
              <a:fillRect/>
            </a:stretch>
          </p:blipFill>
          <p:spPr>
            <a:xfrm>
              <a:off x="4131012" y="5539438"/>
              <a:ext cx="3976421" cy="1118369"/>
            </a:xfrm>
            <a:prstGeom prst="rect">
              <a:avLst/>
            </a:prstGeom>
          </p:spPr>
        </p:pic>
        <p:grpSp>
          <p:nvGrpSpPr>
            <p:cNvPr id="8" name="Group 7">
              <a:extLst>
                <a:ext uri="{FF2B5EF4-FFF2-40B4-BE49-F238E27FC236}">
                  <a16:creationId xmlns:a16="http://schemas.microsoft.com/office/drawing/2014/main" id="{0F7EA935-BA95-12CA-4BD2-14784E2A30C1}"/>
                </a:ext>
              </a:extLst>
            </p:cNvPr>
            <p:cNvGrpSpPr/>
            <p:nvPr/>
          </p:nvGrpSpPr>
          <p:grpSpPr>
            <a:xfrm>
              <a:off x="8196679" y="5538969"/>
              <a:ext cx="3973590" cy="1130783"/>
              <a:chOff x="7251406" y="1626781"/>
              <a:chExt cx="3997842" cy="1137685"/>
            </a:xfrm>
          </p:grpSpPr>
          <p:pic>
            <p:nvPicPr>
              <p:cNvPr id="9" name="Picture 8">
                <a:extLst>
                  <a:ext uri="{FF2B5EF4-FFF2-40B4-BE49-F238E27FC236}">
                    <a16:creationId xmlns:a16="http://schemas.microsoft.com/office/drawing/2014/main" id="{02B0B835-77D6-6774-87F2-59F4DB87F9E1}"/>
                  </a:ext>
                </a:extLst>
              </p:cNvPr>
              <p:cNvPicPr>
                <a:picLocks noChangeAspect="1"/>
              </p:cNvPicPr>
              <p:nvPr/>
            </p:nvPicPr>
            <p:blipFill rotWithShape="1">
              <a:blip r:embed="rId11">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9110"/>
                        </a14:imgEffect>
                        <a14:imgEffect>
                          <a14:saturation sat="50000"/>
                        </a14:imgEffect>
                        <a14:imgEffect>
                          <a14:brightnessContrast bright="13000" contrast="68000"/>
                        </a14:imgEffect>
                      </a14:imgLayer>
                    </a14:imgProps>
                  </a:ext>
                </a:extLst>
              </a:blip>
              <a:srcRect l="30553" t="54084" r="5026" b="21473"/>
              <a:stretch/>
            </p:blipFill>
            <p:spPr>
              <a:xfrm>
                <a:off x="7251406" y="1626781"/>
                <a:ext cx="3997842" cy="1137685"/>
              </a:xfrm>
              <a:prstGeom prst="rect">
                <a:avLst/>
              </a:prstGeom>
            </p:spPr>
          </p:pic>
          <p:cxnSp>
            <p:nvCxnSpPr>
              <p:cNvPr id="10" name="Straight Connector 9">
                <a:extLst>
                  <a:ext uri="{FF2B5EF4-FFF2-40B4-BE49-F238E27FC236}">
                    <a16:creationId xmlns:a16="http://schemas.microsoft.com/office/drawing/2014/main" id="{1AF6060F-6E3A-3150-5D97-37DD449CC8A5}"/>
                  </a:ext>
                </a:extLst>
              </p:cNvPr>
              <p:cNvCxnSpPr/>
              <p:nvPr/>
            </p:nvCxnSpPr>
            <p:spPr>
              <a:xfrm>
                <a:off x="10122912" y="2441500"/>
                <a:ext cx="875413" cy="0"/>
              </a:xfrm>
              <a:prstGeom prst="line">
                <a:avLst/>
              </a:prstGeom>
              <a:ln w="76200"/>
            </p:spPr>
            <p:style>
              <a:lnRef idx="1">
                <a:schemeClr val="dk1"/>
              </a:lnRef>
              <a:fillRef idx="0">
                <a:schemeClr val="dk1"/>
              </a:fillRef>
              <a:effectRef idx="0">
                <a:schemeClr val="dk1"/>
              </a:effectRef>
              <a:fontRef idx="minor">
                <a:schemeClr val="tx1"/>
              </a:fontRef>
            </p:style>
          </p:cxnSp>
        </p:grpSp>
        <p:cxnSp>
          <p:nvCxnSpPr>
            <p:cNvPr id="15" name="Straight Connector 14">
              <a:extLst>
                <a:ext uri="{FF2B5EF4-FFF2-40B4-BE49-F238E27FC236}">
                  <a16:creationId xmlns:a16="http://schemas.microsoft.com/office/drawing/2014/main" id="{3EC3DD7F-D681-1A9D-8135-049195D74A66}"/>
                </a:ext>
              </a:extLst>
            </p:cNvPr>
            <p:cNvCxnSpPr/>
            <p:nvPr/>
          </p:nvCxnSpPr>
          <p:spPr>
            <a:xfrm>
              <a:off x="11499030" y="5192973"/>
              <a:ext cx="375313" cy="0"/>
            </a:xfrm>
            <a:prstGeom prst="line">
              <a:avLst/>
            </a:prstGeom>
            <a:ln w="76200"/>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40ADC7AF-22AB-254C-ECB0-7B7B89B70E5F}"/>
                </a:ext>
              </a:extLst>
            </p:cNvPr>
            <p:cNvSpPr txBox="1"/>
            <p:nvPr/>
          </p:nvSpPr>
          <p:spPr>
            <a:xfrm>
              <a:off x="98348" y="69351"/>
              <a:ext cx="813043" cy="461665"/>
            </a:xfrm>
            <a:prstGeom prst="rect">
              <a:avLst/>
            </a:prstGeom>
            <a:noFill/>
          </p:spPr>
          <p:txBody>
            <a:bodyPr wrap="none" rtlCol="0">
              <a:spAutoFit/>
            </a:bodyPr>
            <a:lstStyle/>
            <a:p>
              <a:r>
                <a:rPr lang="en-US" sz="2400" b="1" dirty="0"/>
                <a:t>Col 4</a:t>
              </a:r>
            </a:p>
          </p:txBody>
        </p:sp>
        <p:sp>
          <p:nvSpPr>
            <p:cNvPr id="12" name="TextBox 11">
              <a:extLst>
                <a:ext uri="{FF2B5EF4-FFF2-40B4-BE49-F238E27FC236}">
                  <a16:creationId xmlns:a16="http://schemas.microsoft.com/office/drawing/2014/main" id="{AD078DFE-F9D4-CCB0-0DB7-6772BAC45C13}"/>
                </a:ext>
              </a:extLst>
            </p:cNvPr>
            <p:cNvSpPr txBox="1"/>
            <p:nvPr/>
          </p:nvSpPr>
          <p:spPr>
            <a:xfrm>
              <a:off x="4120220" y="88139"/>
              <a:ext cx="813043" cy="461665"/>
            </a:xfrm>
            <a:prstGeom prst="rect">
              <a:avLst/>
            </a:prstGeom>
            <a:noFill/>
          </p:spPr>
          <p:txBody>
            <a:bodyPr wrap="none" rtlCol="0">
              <a:spAutoFit/>
            </a:bodyPr>
            <a:lstStyle/>
            <a:p>
              <a:r>
                <a:rPr lang="en-US" sz="2400" b="1" dirty="0"/>
                <a:t>Col 3</a:t>
              </a:r>
            </a:p>
          </p:txBody>
        </p:sp>
        <p:sp>
          <p:nvSpPr>
            <p:cNvPr id="13" name="TextBox 12">
              <a:extLst>
                <a:ext uri="{FF2B5EF4-FFF2-40B4-BE49-F238E27FC236}">
                  <a16:creationId xmlns:a16="http://schemas.microsoft.com/office/drawing/2014/main" id="{16FDCBAC-5DF3-EB44-2F32-490BCE241024}"/>
                </a:ext>
              </a:extLst>
            </p:cNvPr>
            <p:cNvSpPr txBox="1"/>
            <p:nvPr/>
          </p:nvSpPr>
          <p:spPr>
            <a:xfrm>
              <a:off x="8190612" y="81920"/>
              <a:ext cx="813043" cy="461665"/>
            </a:xfrm>
            <a:prstGeom prst="rect">
              <a:avLst/>
            </a:prstGeom>
            <a:noFill/>
          </p:spPr>
          <p:txBody>
            <a:bodyPr wrap="none" rtlCol="0">
              <a:spAutoFit/>
            </a:bodyPr>
            <a:lstStyle/>
            <a:p>
              <a:r>
                <a:rPr lang="en-US" sz="2400" b="1" dirty="0"/>
                <a:t>Col 1</a:t>
              </a:r>
            </a:p>
          </p:txBody>
        </p:sp>
        <p:sp>
          <p:nvSpPr>
            <p:cNvPr id="14" name="Arrow: Right 13">
              <a:extLst>
                <a:ext uri="{FF2B5EF4-FFF2-40B4-BE49-F238E27FC236}">
                  <a16:creationId xmlns:a16="http://schemas.microsoft.com/office/drawing/2014/main" id="{94B35285-2757-3B1B-4BA2-F1602F5B10E2}"/>
                </a:ext>
              </a:extLst>
            </p:cNvPr>
            <p:cNvSpPr/>
            <p:nvPr/>
          </p:nvSpPr>
          <p:spPr>
            <a:xfrm rot="932406">
              <a:off x="2831141" y="1420549"/>
              <a:ext cx="295275" cy="209550"/>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F1A57DB-AC37-A247-6FC0-EAAAD6A856EE}"/>
                </a:ext>
              </a:extLst>
            </p:cNvPr>
            <p:cNvPicPr>
              <a:picLocks noChangeAspect="1"/>
            </p:cNvPicPr>
            <p:nvPr/>
          </p:nvPicPr>
          <p:blipFill>
            <a:blip r:embed="rId13"/>
            <a:stretch>
              <a:fillRect/>
            </a:stretch>
          </p:blipFill>
          <p:spPr>
            <a:xfrm rot="1051473">
              <a:off x="6942980" y="1059190"/>
              <a:ext cx="310923" cy="243861"/>
            </a:xfrm>
            <a:prstGeom prst="rect">
              <a:avLst/>
            </a:prstGeom>
          </p:spPr>
        </p:pic>
        <p:pic>
          <p:nvPicPr>
            <p:cNvPr id="17" name="Picture 16">
              <a:extLst>
                <a:ext uri="{FF2B5EF4-FFF2-40B4-BE49-F238E27FC236}">
                  <a16:creationId xmlns:a16="http://schemas.microsoft.com/office/drawing/2014/main" id="{77217920-C94F-E563-C704-7BCA01EFE725}"/>
                </a:ext>
              </a:extLst>
            </p:cNvPr>
            <p:cNvPicPr>
              <a:picLocks noChangeAspect="1"/>
            </p:cNvPicPr>
            <p:nvPr/>
          </p:nvPicPr>
          <p:blipFill>
            <a:blip r:embed="rId13"/>
            <a:stretch>
              <a:fillRect/>
            </a:stretch>
          </p:blipFill>
          <p:spPr>
            <a:xfrm rot="1424975">
              <a:off x="10958912" y="1224677"/>
              <a:ext cx="310923" cy="243861"/>
            </a:xfrm>
            <a:prstGeom prst="rect">
              <a:avLst/>
            </a:prstGeom>
          </p:spPr>
        </p:pic>
        <p:pic>
          <p:nvPicPr>
            <p:cNvPr id="23" name="Picture 22">
              <a:extLst>
                <a:ext uri="{FF2B5EF4-FFF2-40B4-BE49-F238E27FC236}">
                  <a16:creationId xmlns:a16="http://schemas.microsoft.com/office/drawing/2014/main" id="{DD5CAD29-646A-5D22-244A-10116DCA673D}"/>
                </a:ext>
              </a:extLst>
            </p:cNvPr>
            <p:cNvPicPr>
              <a:picLocks noChangeAspect="1"/>
            </p:cNvPicPr>
            <p:nvPr/>
          </p:nvPicPr>
          <p:blipFill rotWithShape="1">
            <a:blip r:embed="rId14">
              <a:duotone>
                <a:schemeClr val="accent2">
                  <a:shade val="45000"/>
                  <a:satMod val="135000"/>
                </a:schemeClr>
                <a:prstClr val="white"/>
              </a:duotone>
              <a:extLst>
                <a:ext uri="{BEBA8EAE-BF5A-486C-A8C5-ECC9F3942E4B}">
                  <a14:imgProps xmlns:a14="http://schemas.microsoft.com/office/drawing/2010/main">
                    <a14:imgLayer r:embed="rId15">
                      <a14:imgEffect>
                        <a14:sharpenSoften amount="66000"/>
                      </a14:imgEffect>
                      <a14:imgEffect>
                        <a14:saturation sat="60000"/>
                      </a14:imgEffect>
                      <a14:imgEffect>
                        <a14:brightnessContrast bright="20000" contrast="62000"/>
                      </a14:imgEffect>
                    </a14:imgLayer>
                  </a14:imgProps>
                </a:ext>
              </a:extLst>
            </a:blip>
            <a:srcRect l="29643" t="52548" r="3657" b="21149"/>
            <a:stretch/>
          </p:blipFill>
          <p:spPr>
            <a:xfrm>
              <a:off x="84307" y="5551383"/>
              <a:ext cx="3964684" cy="1118369"/>
            </a:xfrm>
            <a:prstGeom prst="rect">
              <a:avLst/>
            </a:prstGeom>
          </p:spPr>
        </p:pic>
        <p:cxnSp>
          <p:nvCxnSpPr>
            <p:cNvPr id="25" name="Straight Connector 24">
              <a:extLst>
                <a:ext uri="{FF2B5EF4-FFF2-40B4-BE49-F238E27FC236}">
                  <a16:creationId xmlns:a16="http://schemas.microsoft.com/office/drawing/2014/main" id="{E218B7BC-2D69-D343-00CB-3928BE4D2C36}"/>
                </a:ext>
              </a:extLst>
            </p:cNvPr>
            <p:cNvCxnSpPr>
              <a:cxnSpLocks/>
            </p:cNvCxnSpPr>
            <p:nvPr/>
          </p:nvCxnSpPr>
          <p:spPr>
            <a:xfrm>
              <a:off x="2957512" y="1704528"/>
              <a:ext cx="0" cy="1724472"/>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B9AECF86-2A82-E724-5DD2-83E7CF822613}"/>
                </a:ext>
              </a:extLst>
            </p:cNvPr>
            <p:cNvCxnSpPr>
              <a:cxnSpLocks/>
            </p:cNvCxnSpPr>
            <p:nvPr/>
          </p:nvCxnSpPr>
          <p:spPr>
            <a:xfrm>
              <a:off x="2397526" y="1704528"/>
              <a:ext cx="0" cy="1724472"/>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71F46F98-CF7C-518E-CCE0-93A470F05D25}"/>
                </a:ext>
              </a:extLst>
            </p:cNvPr>
            <p:cNvCxnSpPr>
              <a:cxnSpLocks/>
            </p:cNvCxnSpPr>
            <p:nvPr/>
          </p:nvCxnSpPr>
          <p:spPr>
            <a:xfrm>
              <a:off x="6627099" y="1467147"/>
              <a:ext cx="0" cy="1589391"/>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E662AC5B-83F1-3711-C577-DF65A2B65E81}"/>
                </a:ext>
              </a:extLst>
            </p:cNvPr>
            <p:cNvCxnSpPr>
              <a:cxnSpLocks/>
            </p:cNvCxnSpPr>
            <p:nvPr/>
          </p:nvCxnSpPr>
          <p:spPr>
            <a:xfrm>
              <a:off x="7077175" y="1481895"/>
              <a:ext cx="0" cy="1571406"/>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D972F0B-BDBD-E27A-BE53-747FB50A06FB}"/>
                </a:ext>
              </a:extLst>
            </p:cNvPr>
            <p:cNvCxnSpPr>
              <a:cxnSpLocks/>
            </p:cNvCxnSpPr>
            <p:nvPr/>
          </p:nvCxnSpPr>
          <p:spPr>
            <a:xfrm>
              <a:off x="10619948" y="1664773"/>
              <a:ext cx="0" cy="1555505"/>
            </a:xfrm>
            <a:prstGeom prst="line">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61A1EE5E-9DCD-7F87-7D01-899677F23CC5}"/>
                </a:ext>
              </a:extLst>
            </p:cNvPr>
            <p:cNvCxnSpPr/>
            <p:nvPr/>
          </p:nvCxnSpPr>
          <p:spPr>
            <a:xfrm flipH="1">
              <a:off x="2402958" y="1704528"/>
              <a:ext cx="543921"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934C3806-23BD-D538-F247-63B5AC90B218}"/>
                </a:ext>
              </a:extLst>
            </p:cNvPr>
            <p:cNvCxnSpPr/>
            <p:nvPr/>
          </p:nvCxnSpPr>
          <p:spPr>
            <a:xfrm>
              <a:off x="2397526" y="3429000"/>
              <a:ext cx="55998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C954C6A8-8B68-D1F4-962A-719C4A8D5215}"/>
                </a:ext>
              </a:extLst>
            </p:cNvPr>
            <p:cNvCxnSpPr>
              <a:cxnSpLocks/>
            </p:cNvCxnSpPr>
            <p:nvPr/>
          </p:nvCxnSpPr>
          <p:spPr>
            <a:xfrm flipH="1">
              <a:off x="6627099" y="1468744"/>
              <a:ext cx="45007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ADC2AEEA-E4C9-95BA-792D-4D126FF67766}"/>
                </a:ext>
              </a:extLst>
            </p:cNvPr>
            <p:cNvCxnSpPr/>
            <p:nvPr/>
          </p:nvCxnSpPr>
          <p:spPr>
            <a:xfrm>
              <a:off x="6627099" y="3053301"/>
              <a:ext cx="45007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31C5486E-DA6B-4215-85C7-78858B2E99F9}"/>
                </a:ext>
              </a:extLst>
            </p:cNvPr>
            <p:cNvCxnSpPr>
              <a:cxnSpLocks/>
            </p:cNvCxnSpPr>
            <p:nvPr/>
          </p:nvCxnSpPr>
          <p:spPr>
            <a:xfrm>
              <a:off x="11107972" y="1664773"/>
              <a:ext cx="0" cy="1555505"/>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76B5090-4A57-FFB9-098B-38402E9B90A0}"/>
                </a:ext>
              </a:extLst>
            </p:cNvPr>
            <p:cNvCxnSpPr>
              <a:cxnSpLocks/>
            </p:cNvCxnSpPr>
            <p:nvPr/>
          </p:nvCxnSpPr>
          <p:spPr>
            <a:xfrm>
              <a:off x="10600733" y="1664773"/>
              <a:ext cx="513641"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6F965731-782D-A2BE-2A03-B860C2652E1A}"/>
                </a:ext>
              </a:extLst>
            </p:cNvPr>
            <p:cNvCxnSpPr/>
            <p:nvPr/>
          </p:nvCxnSpPr>
          <p:spPr>
            <a:xfrm>
              <a:off x="10604046" y="3220278"/>
              <a:ext cx="52623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7ED2391B-60C7-5779-CDCC-551EA7AA30AC}"/>
                </a:ext>
              </a:extLst>
            </p:cNvPr>
            <p:cNvCxnSpPr/>
            <p:nvPr/>
          </p:nvCxnSpPr>
          <p:spPr>
            <a:xfrm flipV="1">
              <a:off x="4933263" y="1761678"/>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8CB613EE-A1FB-EF8C-858A-75338F6FA4F0}"/>
                </a:ext>
              </a:extLst>
            </p:cNvPr>
            <p:cNvCxnSpPr/>
            <p:nvPr/>
          </p:nvCxnSpPr>
          <p:spPr>
            <a:xfrm flipV="1">
              <a:off x="5561226" y="1540501"/>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FE16DD32-CD66-AF3F-1B66-E8F4C593A97A}"/>
                </a:ext>
              </a:extLst>
            </p:cNvPr>
            <p:cNvCxnSpPr/>
            <p:nvPr/>
          </p:nvCxnSpPr>
          <p:spPr>
            <a:xfrm flipV="1">
              <a:off x="1447113" y="1885950"/>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288803E0-EDCE-3A48-E2CC-E9FB52CFE7B9}"/>
                </a:ext>
              </a:extLst>
            </p:cNvPr>
            <p:cNvCxnSpPr/>
            <p:nvPr/>
          </p:nvCxnSpPr>
          <p:spPr>
            <a:xfrm flipV="1">
              <a:off x="9600513" y="1713159"/>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E28A205F-2867-6D5F-1A5F-B942E2A0C3EF}"/>
                </a:ext>
              </a:extLst>
            </p:cNvPr>
            <p:cNvCxnSpPr/>
            <p:nvPr/>
          </p:nvCxnSpPr>
          <p:spPr>
            <a:xfrm flipV="1">
              <a:off x="5238063" y="3476178"/>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9CFD99D-698B-8339-FEA8-DAD7D4EB564E}"/>
                </a:ext>
              </a:extLst>
            </p:cNvPr>
            <p:cNvCxnSpPr/>
            <p:nvPr/>
          </p:nvCxnSpPr>
          <p:spPr>
            <a:xfrm flipV="1">
              <a:off x="1123263" y="3866703"/>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63" name="Picture 62">
              <a:extLst>
                <a:ext uri="{FF2B5EF4-FFF2-40B4-BE49-F238E27FC236}">
                  <a16:creationId xmlns:a16="http://schemas.microsoft.com/office/drawing/2014/main" id="{6DD114CB-DBEF-6A6C-2779-55EB8286116D}"/>
                </a:ext>
              </a:extLst>
            </p:cNvPr>
            <p:cNvPicPr>
              <a:picLocks noChangeAspect="1"/>
            </p:cNvPicPr>
            <p:nvPr/>
          </p:nvPicPr>
          <p:blipFill>
            <a:blip r:embed="rId16"/>
            <a:stretch>
              <a:fillRect/>
            </a:stretch>
          </p:blipFill>
          <p:spPr>
            <a:xfrm>
              <a:off x="746785" y="2095053"/>
              <a:ext cx="164606" cy="304826"/>
            </a:xfrm>
            <a:prstGeom prst="rect">
              <a:avLst/>
            </a:prstGeom>
          </p:spPr>
        </p:pic>
        <p:cxnSp>
          <p:nvCxnSpPr>
            <p:cNvPr id="64" name="Straight Arrow Connector 63">
              <a:extLst>
                <a:ext uri="{FF2B5EF4-FFF2-40B4-BE49-F238E27FC236}">
                  <a16:creationId xmlns:a16="http://schemas.microsoft.com/office/drawing/2014/main" id="{25D7BB6C-2BD9-EC7E-C619-B1CB4C0F10CC}"/>
                </a:ext>
              </a:extLst>
            </p:cNvPr>
            <p:cNvCxnSpPr/>
            <p:nvPr/>
          </p:nvCxnSpPr>
          <p:spPr>
            <a:xfrm flipV="1">
              <a:off x="9238563" y="3671664"/>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208EF7D-90C2-4781-6BD0-3D463BA23A38}"/>
                </a:ext>
              </a:extLst>
            </p:cNvPr>
            <p:cNvCxnSpPr/>
            <p:nvPr/>
          </p:nvCxnSpPr>
          <p:spPr>
            <a:xfrm flipV="1">
              <a:off x="1618563" y="3805014"/>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6" name="Straight Arrow Connector 65">
              <a:extLst>
                <a:ext uri="{FF2B5EF4-FFF2-40B4-BE49-F238E27FC236}">
                  <a16:creationId xmlns:a16="http://schemas.microsoft.com/office/drawing/2014/main" id="{D65A441E-B16D-8E7D-3375-3EE3818A0CB8}"/>
                </a:ext>
              </a:extLst>
            </p:cNvPr>
            <p:cNvCxnSpPr/>
            <p:nvPr/>
          </p:nvCxnSpPr>
          <p:spPr>
            <a:xfrm flipV="1">
              <a:off x="5695263" y="3490689"/>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777F174E-3BCB-A296-F047-4F1A2D845BDD}"/>
                </a:ext>
              </a:extLst>
            </p:cNvPr>
            <p:cNvCxnSpPr/>
            <p:nvPr/>
          </p:nvCxnSpPr>
          <p:spPr>
            <a:xfrm flipV="1">
              <a:off x="9724338" y="3685728"/>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1519C302-045B-C567-692A-A3C5BC1B5CAD}"/>
                </a:ext>
              </a:extLst>
            </p:cNvPr>
            <p:cNvCxnSpPr/>
            <p:nvPr/>
          </p:nvCxnSpPr>
          <p:spPr>
            <a:xfrm flipV="1">
              <a:off x="3190188" y="4371528"/>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035BBD9C-E71A-E394-2033-8BDC76AD9160}"/>
                </a:ext>
              </a:extLst>
            </p:cNvPr>
            <p:cNvCxnSpPr/>
            <p:nvPr/>
          </p:nvCxnSpPr>
          <p:spPr>
            <a:xfrm flipV="1">
              <a:off x="7264353" y="3995961"/>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a:extLst>
                <a:ext uri="{FF2B5EF4-FFF2-40B4-BE49-F238E27FC236}">
                  <a16:creationId xmlns:a16="http://schemas.microsoft.com/office/drawing/2014/main" id="{E8DDF5F2-9039-0373-5F04-B844E01EF2D8}"/>
                </a:ext>
              </a:extLst>
            </p:cNvPr>
            <p:cNvCxnSpPr/>
            <p:nvPr/>
          </p:nvCxnSpPr>
          <p:spPr>
            <a:xfrm flipV="1">
              <a:off x="11220051" y="4171056"/>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A107FC7C-9358-B229-15E0-C0B66285AE01}"/>
                </a:ext>
              </a:extLst>
            </p:cNvPr>
            <p:cNvCxnSpPr/>
            <p:nvPr/>
          </p:nvCxnSpPr>
          <p:spPr>
            <a:xfrm flipV="1">
              <a:off x="8962338" y="1971228"/>
              <a:ext cx="0" cy="21952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3" name="Straight Arrow Connector 72">
              <a:extLst>
                <a:ext uri="{FF2B5EF4-FFF2-40B4-BE49-F238E27FC236}">
                  <a16:creationId xmlns:a16="http://schemas.microsoft.com/office/drawing/2014/main" id="{629D0D44-582C-1EE3-738E-53EFCD56CE9B}"/>
                </a:ext>
              </a:extLst>
            </p:cNvPr>
            <p:cNvCxnSpPr/>
            <p:nvPr/>
          </p:nvCxnSpPr>
          <p:spPr>
            <a:xfrm flipH="1" flipV="1">
              <a:off x="1523313" y="6203397"/>
              <a:ext cx="171450" cy="2501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id="{33E4AB65-9D64-646B-3E57-3CFC9CAC139A}"/>
                </a:ext>
              </a:extLst>
            </p:cNvPr>
            <p:cNvCxnSpPr/>
            <p:nvPr/>
          </p:nvCxnSpPr>
          <p:spPr>
            <a:xfrm flipH="1">
              <a:off x="1447113" y="5610225"/>
              <a:ext cx="171450" cy="27622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970206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D2A2C3-6F64-D00E-4C79-918DCCA3492C}"/>
              </a:ext>
            </a:extLst>
          </p:cNvPr>
          <p:cNvPicPr>
            <a:picLocks noChangeAspect="1"/>
          </p:cNvPicPr>
          <p:nvPr/>
        </p:nvPicPr>
        <p:blipFill rotWithShape="1">
          <a:blip r:embed="rId3"/>
          <a:srcRect l="59391" t="5414" r="8026" b="71261"/>
          <a:stretch/>
        </p:blipFill>
        <p:spPr bwMode="gray">
          <a:xfrm>
            <a:off x="171962" y="53157"/>
            <a:ext cx="3535654" cy="3275474"/>
          </a:xfrm>
          <a:prstGeom prst="rect">
            <a:avLst/>
          </a:prstGeom>
        </p:spPr>
      </p:pic>
      <p:sp>
        <p:nvSpPr>
          <p:cNvPr id="34" name="TextBox 33">
            <a:extLst>
              <a:ext uri="{FF2B5EF4-FFF2-40B4-BE49-F238E27FC236}">
                <a16:creationId xmlns:a16="http://schemas.microsoft.com/office/drawing/2014/main" id="{C040FDD1-9B2A-C4FC-3D42-3F68FC95C191}"/>
              </a:ext>
            </a:extLst>
          </p:cNvPr>
          <p:cNvSpPr txBox="1"/>
          <p:nvPr/>
        </p:nvSpPr>
        <p:spPr>
          <a:xfrm>
            <a:off x="3142964" y="14291"/>
            <a:ext cx="527709" cy="461665"/>
          </a:xfrm>
          <a:prstGeom prst="rect">
            <a:avLst/>
          </a:prstGeom>
          <a:noFill/>
        </p:spPr>
        <p:txBody>
          <a:bodyPr wrap="none" rtlCol="0">
            <a:spAutoFit/>
          </a:bodyPr>
          <a:lstStyle/>
          <a:p>
            <a:r>
              <a:rPr lang="en-US" sz="2400" b="1" dirty="0"/>
              <a:t>FN</a:t>
            </a:r>
          </a:p>
        </p:txBody>
      </p:sp>
      <p:grpSp>
        <p:nvGrpSpPr>
          <p:cNvPr id="2" name="Group 1">
            <a:extLst>
              <a:ext uri="{FF2B5EF4-FFF2-40B4-BE49-F238E27FC236}">
                <a16:creationId xmlns:a16="http://schemas.microsoft.com/office/drawing/2014/main" id="{E48009A5-B253-D1EB-20CA-E56265C8B7FF}"/>
              </a:ext>
            </a:extLst>
          </p:cNvPr>
          <p:cNvGrpSpPr/>
          <p:nvPr/>
        </p:nvGrpSpPr>
        <p:grpSpPr>
          <a:xfrm>
            <a:off x="128358" y="180291"/>
            <a:ext cx="11955366" cy="6624552"/>
            <a:chOff x="128358" y="180291"/>
            <a:chExt cx="11955366" cy="6624552"/>
          </a:xfrm>
        </p:grpSpPr>
        <p:pic>
          <p:nvPicPr>
            <p:cNvPr id="6" name="Picture 5">
              <a:extLst>
                <a:ext uri="{FF2B5EF4-FFF2-40B4-BE49-F238E27FC236}">
                  <a16:creationId xmlns:a16="http://schemas.microsoft.com/office/drawing/2014/main" id="{BBF13A87-A7E4-202A-CD4E-BFCCAAB378D6}"/>
                </a:ext>
              </a:extLst>
            </p:cNvPr>
            <p:cNvPicPr>
              <a:picLocks noChangeAspect="1"/>
            </p:cNvPicPr>
            <p:nvPr/>
          </p:nvPicPr>
          <p:blipFill rotWithShape="1">
            <a:blip r:embed="rId4"/>
            <a:srcRect l="28640" t="34272" r="7867" b="19191"/>
            <a:stretch/>
          </p:blipFill>
          <p:spPr bwMode="gray">
            <a:xfrm>
              <a:off x="128358" y="3390788"/>
              <a:ext cx="3599322" cy="3414055"/>
            </a:xfrm>
            <a:prstGeom prst="rect">
              <a:avLst/>
            </a:prstGeom>
          </p:spPr>
        </p:pic>
        <p:pic>
          <p:nvPicPr>
            <p:cNvPr id="7" name="Picture 6">
              <a:extLst>
                <a:ext uri="{FF2B5EF4-FFF2-40B4-BE49-F238E27FC236}">
                  <a16:creationId xmlns:a16="http://schemas.microsoft.com/office/drawing/2014/main" id="{A8CB381F-3E62-C605-B1B1-C407C7982D69}"/>
                </a:ext>
              </a:extLst>
            </p:cNvPr>
            <p:cNvPicPr>
              <a:picLocks noChangeAspect="1"/>
            </p:cNvPicPr>
            <p:nvPr/>
          </p:nvPicPr>
          <p:blipFill rotWithShape="1">
            <a:blip r:embed="rId5"/>
            <a:srcRect l="10477" t="3391" r="10974" b="17719"/>
            <a:stretch/>
          </p:blipFill>
          <p:spPr bwMode="gray">
            <a:xfrm rot="10800000">
              <a:off x="7567714" y="180292"/>
              <a:ext cx="4516010" cy="5869530"/>
            </a:xfrm>
            <a:prstGeom prst="rect">
              <a:avLst/>
            </a:prstGeom>
          </p:spPr>
        </p:pic>
        <p:pic>
          <p:nvPicPr>
            <p:cNvPr id="9" name="Picture 8">
              <a:extLst>
                <a:ext uri="{FF2B5EF4-FFF2-40B4-BE49-F238E27FC236}">
                  <a16:creationId xmlns:a16="http://schemas.microsoft.com/office/drawing/2014/main" id="{996657D4-EDE9-CBED-DE90-9678DA48CE3A}"/>
                </a:ext>
              </a:extLst>
            </p:cNvPr>
            <p:cNvPicPr>
              <a:picLocks noChangeAspect="1"/>
            </p:cNvPicPr>
            <p:nvPr/>
          </p:nvPicPr>
          <p:blipFill rotWithShape="1">
            <a:blip r:embed="rId6"/>
            <a:srcRect l="46914" t="25051" r="11729" b="22317"/>
            <a:stretch/>
          </p:blipFill>
          <p:spPr>
            <a:xfrm rot="10800000">
              <a:off x="3886705" y="231957"/>
              <a:ext cx="3563826" cy="5869530"/>
            </a:xfrm>
            <a:prstGeom prst="rect">
              <a:avLst/>
            </a:prstGeom>
          </p:spPr>
        </p:pic>
        <p:cxnSp>
          <p:nvCxnSpPr>
            <p:cNvPr id="3" name="Straight Connector 2">
              <a:extLst>
                <a:ext uri="{FF2B5EF4-FFF2-40B4-BE49-F238E27FC236}">
                  <a16:creationId xmlns:a16="http://schemas.microsoft.com/office/drawing/2014/main" id="{336FE2C9-8617-D3D9-381A-FF9A898F504A}"/>
                </a:ext>
              </a:extLst>
            </p:cNvPr>
            <p:cNvCxnSpPr>
              <a:cxnSpLocks/>
            </p:cNvCxnSpPr>
            <p:nvPr/>
          </p:nvCxnSpPr>
          <p:spPr>
            <a:xfrm>
              <a:off x="2525042" y="3162944"/>
              <a:ext cx="1009976"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82538AF6-7B16-01BC-3800-C38D4319EF5B}"/>
                </a:ext>
              </a:extLst>
            </p:cNvPr>
            <p:cNvCxnSpPr/>
            <p:nvPr/>
          </p:nvCxnSpPr>
          <p:spPr>
            <a:xfrm>
              <a:off x="3416387" y="6649509"/>
              <a:ext cx="204716"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F2895A6-C5BC-4C56-E4C2-EF90F46A9007}"/>
                </a:ext>
              </a:extLst>
            </p:cNvPr>
            <p:cNvCxnSpPr/>
            <p:nvPr/>
          </p:nvCxnSpPr>
          <p:spPr>
            <a:xfrm>
              <a:off x="11601108" y="5701330"/>
              <a:ext cx="286603"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D3F9A1A9-0789-6FDC-3E27-1CAF3C07718F}"/>
                </a:ext>
              </a:extLst>
            </p:cNvPr>
            <p:cNvCxnSpPr/>
            <p:nvPr/>
          </p:nvCxnSpPr>
          <p:spPr>
            <a:xfrm>
              <a:off x="6857034" y="5833489"/>
              <a:ext cx="409866"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42C52F7-FDFA-0AA6-D8A6-FA92EB3E581B}"/>
                </a:ext>
              </a:extLst>
            </p:cNvPr>
            <p:cNvCxnSpPr>
              <a:cxnSpLocks/>
            </p:cNvCxnSpPr>
            <p:nvPr/>
          </p:nvCxnSpPr>
          <p:spPr>
            <a:xfrm flipH="1" flipV="1">
              <a:off x="171962" y="1574358"/>
              <a:ext cx="852038" cy="1499724"/>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98E17A1-C557-F01A-99D5-93AC1383E718}"/>
                </a:ext>
              </a:extLst>
            </p:cNvPr>
            <p:cNvCxnSpPr>
              <a:cxnSpLocks/>
            </p:cNvCxnSpPr>
            <p:nvPr/>
          </p:nvCxnSpPr>
          <p:spPr>
            <a:xfrm flipV="1">
              <a:off x="179023" y="1116321"/>
              <a:ext cx="836136" cy="458037"/>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D873E83-F38E-3C61-8F00-6B19877297EB}"/>
                </a:ext>
              </a:extLst>
            </p:cNvPr>
            <p:cNvCxnSpPr>
              <a:cxnSpLocks/>
            </p:cNvCxnSpPr>
            <p:nvPr/>
          </p:nvCxnSpPr>
          <p:spPr>
            <a:xfrm flipV="1">
              <a:off x="1001878" y="2543204"/>
              <a:ext cx="861226" cy="512486"/>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B7FB500-DB58-3E4E-0FC8-11963FFF752E}"/>
                </a:ext>
              </a:extLst>
            </p:cNvPr>
            <p:cNvCxnSpPr>
              <a:cxnSpLocks/>
            </p:cNvCxnSpPr>
            <p:nvPr/>
          </p:nvCxnSpPr>
          <p:spPr>
            <a:xfrm>
              <a:off x="1009252" y="1101573"/>
              <a:ext cx="836136" cy="1451837"/>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7E989036-8CFD-EF07-158A-46EB5D705C96}"/>
                </a:ext>
              </a:extLst>
            </p:cNvPr>
            <p:cNvCxnSpPr>
              <a:cxnSpLocks/>
            </p:cNvCxnSpPr>
            <p:nvPr/>
          </p:nvCxnSpPr>
          <p:spPr>
            <a:xfrm>
              <a:off x="1780814" y="3658744"/>
              <a:ext cx="556900" cy="1540062"/>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48654EB-DC78-D7D5-C0CD-D6DF9E4E7F8F}"/>
                </a:ext>
              </a:extLst>
            </p:cNvPr>
            <p:cNvCxnSpPr>
              <a:cxnSpLocks/>
            </p:cNvCxnSpPr>
            <p:nvPr/>
          </p:nvCxnSpPr>
          <p:spPr>
            <a:xfrm flipV="1">
              <a:off x="2349945" y="4754143"/>
              <a:ext cx="1153174" cy="422541"/>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BC3E8297-4282-CBBF-D9A1-91597D28B410}"/>
                </a:ext>
              </a:extLst>
            </p:cNvPr>
            <p:cNvCxnSpPr>
              <a:cxnSpLocks/>
            </p:cNvCxnSpPr>
            <p:nvPr/>
          </p:nvCxnSpPr>
          <p:spPr>
            <a:xfrm flipH="1" flipV="1">
              <a:off x="3095870" y="3429000"/>
              <a:ext cx="444710" cy="1321135"/>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9D1DE5EA-CC77-0971-AD9A-97BB4AFC2919}"/>
                </a:ext>
              </a:extLst>
            </p:cNvPr>
            <p:cNvCxnSpPr>
              <a:cxnSpLocks/>
            </p:cNvCxnSpPr>
            <p:nvPr/>
          </p:nvCxnSpPr>
          <p:spPr>
            <a:xfrm flipV="1">
              <a:off x="1773440" y="3414252"/>
              <a:ext cx="751602" cy="250418"/>
            </a:xfrm>
            <a:prstGeom prst="line">
              <a:avLst/>
            </a:prstGeom>
            <a:ln w="19050"/>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92D62C83-C26D-25F8-CD0D-2093D5985F46}"/>
                </a:ext>
              </a:extLst>
            </p:cNvPr>
            <p:cNvSpPr txBox="1"/>
            <p:nvPr/>
          </p:nvSpPr>
          <p:spPr>
            <a:xfrm>
              <a:off x="2345863" y="422103"/>
              <a:ext cx="335348" cy="461665"/>
            </a:xfrm>
            <a:prstGeom prst="rect">
              <a:avLst/>
            </a:prstGeom>
            <a:noFill/>
          </p:spPr>
          <p:txBody>
            <a:bodyPr wrap="none" rtlCol="0">
              <a:spAutoFit/>
            </a:bodyPr>
            <a:lstStyle/>
            <a:p>
              <a:r>
                <a:rPr lang="en-US" sz="2400" b="1" dirty="0"/>
                <a:t>E</a:t>
              </a:r>
            </a:p>
          </p:txBody>
        </p:sp>
        <p:sp>
          <p:nvSpPr>
            <p:cNvPr id="35" name="TextBox 34">
              <a:extLst>
                <a:ext uri="{FF2B5EF4-FFF2-40B4-BE49-F238E27FC236}">
                  <a16:creationId xmlns:a16="http://schemas.microsoft.com/office/drawing/2014/main" id="{2401199A-0567-F746-AE8D-DB6851B24074}"/>
                </a:ext>
              </a:extLst>
            </p:cNvPr>
            <p:cNvSpPr txBox="1"/>
            <p:nvPr/>
          </p:nvSpPr>
          <p:spPr>
            <a:xfrm>
              <a:off x="736659" y="191271"/>
              <a:ext cx="494046" cy="461665"/>
            </a:xfrm>
            <a:prstGeom prst="rect">
              <a:avLst/>
            </a:prstGeom>
            <a:noFill/>
          </p:spPr>
          <p:txBody>
            <a:bodyPr wrap="none" rtlCol="0">
              <a:spAutoFit/>
            </a:bodyPr>
            <a:lstStyle/>
            <a:p>
              <a:r>
                <a:rPr lang="en-US" sz="2400" b="1" dirty="0"/>
                <a:t>As</a:t>
              </a:r>
            </a:p>
          </p:txBody>
        </p:sp>
        <p:sp>
          <p:nvSpPr>
            <p:cNvPr id="36" name="TextBox 35">
              <a:extLst>
                <a:ext uri="{FF2B5EF4-FFF2-40B4-BE49-F238E27FC236}">
                  <a16:creationId xmlns:a16="http://schemas.microsoft.com/office/drawing/2014/main" id="{7835C423-E9DB-C0F4-616A-400FCABDF085}"/>
                </a:ext>
              </a:extLst>
            </p:cNvPr>
            <p:cNvSpPr txBox="1"/>
            <p:nvPr/>
          </p:nvSpPr>
          <p:spPr>
            <a:xfrm>
              <a:off x="1790584" y="650361"/>
              <a:ext cx="487634" cy="461665"/>
            </a:xfrm>
            <a:prstGeom prst="rect">
              <a:avLst/>
            </a:prstGeom>
            <a:noFill/>
          </p:spPr>
          <p:txBody>
            <a:bodyPr wrap="none" rtlCol="0">
              <a:spAutoFit/>
            </a:bodyPr>
            <a:lstStyle/>
            <a:p>
              <a:r>
                <a:rPr lang="en-US" sz="2400" b="1" dirty="0"/>
                <a:t>BL</a:t>
              </a:r>
            </a:p>
          </p:txBody>
        </p:sp>
        <p:sp>
          <p:nvSpPr>
            <p:cNvPr id="37" name="TextBox 36">
              <a:extLst>
                <a:ext uri="{FF2B5EF4-FFF2-40B4-BE49-F238E27FC236}">
                  <a16:creationId xmlns:a16="http://schemas.microsoft.com/office/drawing/2014/main" id="{526F0A3D-CF8A-62D6-FD0F-F31188089CCB}"/>
                </a:ext>
              </a:extLst>
            </p:cNvPr>
            <p:cNvSpPr txBox="1"/>
            <p:nvPr/>
          </p:nvSpPr>
          <p:spPr>
            <a:xfrm>
              <a:off x="2794478" y="937778"/>
              <a:ext cx="348172" cy="461665"/>
            </a:xfrm>
            <a:prstGeom prst="rect">
              <a:avLst/>
            </a:prstGeom>
            <a:noFill/>
          </p:spPr>
          <p:txBody>
            <a:bodyPr wrap="none" rtlCol="0">
              <a:spAutoFit/>
            </a:bodyPr>
            <a:lstStyle/>
            <a:p>
              <a:r>
                <a:rPr lang="en-US" sz="2400" b="1" dirty="0"/>
                <a:t>P</a:t>
              </a:r>
            </a:p>
          </p:txBody>
        </p:sp>
        <p:cxnSp>
          <p:nvCxnSpPr>
            <p:cNvPr id="39" name="Straight Connector 38">
              <a:extLst>
                <a:ext uri="{FF2B5EF4-FFF2-40B4-BE49-F238E27FC236}">
                  <a16:creationId xmlns:a16="http://schemas.microsoft.com/office/drawing/2014/main" id="{B20B7BC8-9FD9-57C0-3E06-265C2757CA78}"/>
                </a:ext>
              </a:extLst>
            </p:cNvPr>
            <p:cNvCxnSpPr>
              <a:cxnSpLocks/>
            </p:cNvCxnSpPr>
            <p:nvPr/>
          </p:nvCxnSpPr>
          <p:spPr>
            <a:xfrm flipV="1">
              <a:off x="2961190" y="719301"/>
              <a:ext cx="174086" cy="284843"/>
            </a:xfrm>
            <a:prstGeom prst="line">
              <a:avLst/>
            </a:prstGeom>
            <a:ln w="1905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7EC9553F-4D7A-2C32-4FD6-528ED433598F}"/>
                </a:ext>
              </a:extLst>
            </p:cNvPr>
            <p:cNvCxnSpPr>
              <a:cxnSpLocks/>
            </p:cNvCxnSpPr>
            <p:nvPr/>
          </p:nvCxnSpPr>
          <p:spPr>
            <a:xfrm>
              <a:off x="3113154" y="1168611"/>
              <a:ext cx="298309" cy="43757"/>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B8FD08C6-913D-8B3C-C905-2C4F0C02F202}"/>
                </a:ext>
              </a:extLst>
            </p:cNvPr>
            <p:cNvCxnSpPr>
              <a:cxnSpLocks/>
            </p:cNvCxnSpPr>
            <p:nvPr/>
          </p:nvCxnSpPr>
          <p:spPr>
            <a:xfrm flipV="1">
              <a:off x="2103428" y="199458"/>
              <a:ext cx="291230" cy="588617"/>
            </a:xfrm>
            <a:prstGeom prst="line">
              <a:avLst/>
            </a:prstGeom>
            <a:ln w="19050"/>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B1BE967A-BFDF-75F7-1F52-5CFC1FEDB72D}"/>
                </a:ext>
              </a:extLst>
            </p:cNvPr>
            <p:cNvSpPr txBox="1"/>
            <p:nvPr/>
          </p:nvSpPr>
          <p:spPr>
            <a:xfrm>
              <a:off x="2318968" y="1821874"/>
              <a:ext cx="694421" cy="461665"/>
            </a:xfrm>
            <a:prstGeom prst="rect">
              <a:avLst/>
            </a:prstGeom>
            <a:noFill/>
          </p:spPr>
          <p:txBody>
            <a:bodyPr wrap="none" rtlCol="0">
              <a:spAutoFit/>
            </a:bodyPr>
            <a:lstStyle/>
            <a:p>
              <a:r>
                <a:rPr lang="en-US" sz="2400" b="1" dirty="0">
                  <a:solidFill>
                    <a:srgbClr val="FFFFFF"/>
                  </a:solidFill>
                </a:rPr>
                <a:t>RBC</a:t>
              </a:r>
            </a:p>
          </p:txBody>
        </p:sp>
        <p:sp>
          <p:nvSpPr>
            <p:cNvPr id="51" name="TextBox 50">
              <a:extLst>
                <a:ext uri="{FF2B5EF4-FFF2-40B4-BE49-F238E27FC236}">
                  <a16:creationId xmlns:a16="http://schemas.microsoft.com/office/drawing/2014/main" id="{B3546206-8D80-7E71-B7D4-D8610BF2BF8A}"/>
                </a:ext>
              </a:extLst>
            </p:cNvPr>
            <p:cNvSpPr txBox="1"/>
            <p:nvPr/>
          </p:nvSpPr>
          <p:spPr>
            <a:xfrm>
              <a:off x="193787" y="3339751"/>
              <a:ext cx="631070" cy="461665"/>
            </a:xfrm>
            <a:prstGeom prst="rect">
              <a:avLst/>
            </a:prstGeom>
            <a:noFill/>
          </p:spPr>
          <p:txBody>
            <a:bodyPr wrap="none" rtlCol="0">
              <a:spAutoFit/>
            </a:bodyPr>
            <a:lstStyle/>
            <a:p>
              <a:r>
                <a:rPr lang="en-US" sz="2400" b="1" dirty="0"/>
                <a:t>Tau</a:t>
              </a:r>
            </a:p>
          </p:txBody>
        </p:sp>
        <p:sp>
          <p:nvSpPr>
            <p:cNvPr id="52" name="TextBox 51">
              <a:extLst>
                <a:ext uri="{FF2B5EF4-FFF2-40B4-BE49-F238E27FC236}">
                  <a16:creationId xmlns:a16="http://schemas.microsoft.com/office/drawing/2014/main" id="{11939E7B-E09E-0452-4871-76C43F9470A9}"/>
                </a:ext>
              </a:extLst>
            </p:cNvPr>
            <p:cNvSpPr txBox="1"/>
            <p:nvPr/>
          </p:nvSpPr>
          <p:spPr>
            <a:xfrm>
              <a:off x="856326" y="5701330"/>
              <a:ext cx="335348" cy="461665"/>
            </a:xfrm>
            <a:prstGeom prst="rect">
              <a:avLst/>
            </a:prstGeom>
            <a:noFill/>
          </p:spPr>
          <p:txBody>
            <a:bodyPr wrap="none" rtlCol="0">
              <a:spAutoFit/>
            </a:bodyPr>
            <a:lstStyle/>
            <a:p>
              <a:r>
                <a:rPr lang="en-US" sz="2400" b="1" dirty="0"/>
                <a:t>E</a:t>
              </a:r>
            </a:p>
          </p:txBody>
        </p:sp>
        <p:sp>
          <p:nvSpPr>
            <p:cNvPr id="53" name="TextBox 52">
              <a:extLst>
                <a:ext uri="{FF2B5EF4-FFF2-40B4-BE49-F238E27FC236}">
                  <a16:creationId xmlns:a16="http://schemas.microsoft.com/office/drawing/2014/main" id="{190D8446-DCF2-916E-C8A3-FA17829898B0}"/>
                </a:ext>
              </a:extLst>
            </p:cNvPr>
            <p:cNvSpPr txBox="1"/>
            <p:nvPr/>
          </p:nvSpPr>
          <p:spPr>
            <a:xfrm>
              <a:off x="2785674" y="3547108"/>
              <a:ext cx="494046" cy="461665"/>
            </a:xfrm>
            <a:prstGeom prst="rect">
              <a:avLst/>
            </a:prstGeom>
            <a:noFill/>
          </p:spPr>
          <p:txBody>
            <a:bodyPr wrap="none" rtlCol="0">
              <a:spAutoFit/>
            </a:bodyPr>
            <a:lstStyle/>
            <a:p>
              <a:r>
                <a:rPr lang="en-US" sz="2400" b="1" dirty="0"/>
                <a:t>As</a:t>
              </a:r>
            </a:p>
          </p:txBody>
        </p:sp>
        <p:sp>
          <p:nvSpPr>
            <p:cNvPr id="54" name="TextBox 53">
              <a:extLst>
                <a:ext uri="{FF2B5EF4-FFF2-40B4-BE49-F238E27FC236}">
                  <a16:creationId xmlns:a16="http://schemas.microsoft.com/office/drawing/2014/main" id="{9C382CCC-7D3B-BAC3-87B5-C5A66E47A74C}"/>
                </a:ext>
              </a:extLst>
            </p:cNvPr>
            <p:cNvSpPr txBox="1"/>
            <p:nvPr/>
          </p:nvSpPr>
          <p:spPr>
            <a:xfrm>
              <a:off x="337223" y="3930130"/>
              <a:ext cx="487634" cy="461665"/>
            </a:xfrm>
            <a:prstGeom prst="rect">
              <a:avLst/>
            </a:prstGeom>
            <a:noFill/>
          </p:spPr>
          <p:txBody>
            <a:bodyPr wrap="none" rtlCol="0">
              <a:spAutoFit/>
            </a:bodyPr>
            <a:lstStyle/>
            <a:p>
              <a:r>
                <a:rPr lang="en-US" sz="2400" b="1" dirty="0"/>
                <a:t>BL</a:t>
              </a:r>
            </a:p>
          </p:txBody>
        </p:sp>
        <p:sp>
          <p:nvSpPr>
            <p:cNvPr id="55" name="TextBox 54">
              <a:extLst>
                <a:ext uri="{FF2B5EF4-FFF2-40B4-BE49-F238E27FC236}">
                  <a16:creationId xmlns:a16="http://schemas.microsoft.com/office/drawing/2014/main" id="{14DF3BA2-FDD0-802A-01E3-019F874F5126}"/>
                </a:ext>
              </a:extLst>
            </p:cNvPr>
            <p:cNvSpPr txBox="1"/>
            <p:nvPr/>
          </p:nvSpPr>
          <p:spPr>
            <a:xfrm>
              <a:off x="1039202" y="4762396"/>
              <a:ext cx="694421" cy="461665"/>
            </a:xfrm>
            <a:prstGeom prst="rect">
              <a:avLst/>
            </a:prstGeom>
            <a:noFill/>
          </p:spPr>
          <p:txBody>
            <a:bodyPr wrap="none" rtlCol="0">
              <a:spAutoFit/>
            </a:bodyPr>
            <a:lstStyle/>
            <a:p>
              <a:r>
                <a:rPr lang="en-US" sz="2400" b="1" dirty="0">
                  <a:solidFill>
                    <a:schemeClr val="bg1"/>
                  </a:solidFill>
                </a:rPr>
                <a:t>RBC</a:t>
              </a:r>
            </a:p>
          </p:txBody>
        </p:sp>
        <p:cxnSp>
          <p:nvCxnSpPr>
            <p:cNvPr id="57" name="Straight Arrow Connector 56">
              <a:extLst>
                <a:ext uri="{FF2B5EF4-FFF2-40B4-BE49-F238E27FC236}">
                  <a16:creationId xmlns:a16="http://schemas.microsoft.com/office/drawing/2014/main" id="{47B9D45E-C90B-3168-5FA8-3B929D4CC37D}"/>
                </a:ext>
              </a:extLst>
            </p:cNvPr>
            <p:cNvCxnSpPr/>
            <p:nvPr/>
          </p:nvCxnSpPr>
          <p:spPr>
            <a:xfrm flipV="1">
              <a:off x="558918" y="1804007"/>
              <a:ext cx="355483" cy="229744"/>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2B2A8E82-F83A-456D-0219-2CEE1461BA45}"/>
                </a:ext>
              </a:extLst>
            </p:cNvPr>
            <p:cNvCxnSpPr/>
            <p:nvPr/>
          </p:nvCxnSpPr>
          <p:spPr>
            <a:xfrm>
              <a:off x="3262308" y="2231921"/>
              <a:ext cx="154079" cy="465401"/>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F1155E31-53B3-C28B-A916-1DBB4D94BFE0}"/>
                </a:ext>
              </a:extLst>
            </p:cNvPr>
            <p:cNvCxnSpPr/>
            <p:nvPr/>
          </p:nvCxnSpPr>
          <p:spPr>
            <a:xfrm flipH="1">
              <a:off x="2149241" y="4213252"/>
              <a:ext cx="728593" cy="23083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43953721-BD67-C351-8188-CB84023A2B0F}"/>
                </a:ext>
              </a:extLst>
            </p:cNvPr>
            <p:cNvCxnSpPr>
              <a:cxnSpLocks/>
            </p:cNvCxnSpPr>
            <p:nvPr/>
          </p:nvCxnSpPr>
          <p:spPr>
            <a:xfrm>
              <a:off x="499082" y="4328668"/>
              <a:ext cx="43636" cy="703111"/>
            </a:xfrm>
            <a:prstGeom prst="line">
              <a:avLst/>
            </a:prstGeom>
            <a:ln w="19050"/>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7F4C12F3-E962-8030-830F-711DF5A6DAA3}"/>
                </a:ext>
              </a:extLst>
            </p:cNvPr>
            <p:cNvCxnSpPr>
              <a:cxnSpLocks/>
            </p:cNvCxnSpPr>
            <p:nvPr/>
          </p:nvCxnSpPr>
          <p:spPr>
            <a:xfrm flipV="1">
              <a:off x="773239" y="4074611"/>
              <a:ext cx="601763" cy="86352"/>
            </a:xfrm>
            <a:prstGeom prst="line">
              <a:avLst/>
            </a:prstGeom>
            <a:ln w="19050"/>
          </p:spPr>
          <p:style>
            <a:lnRef idx="1">
              <a:schemeClr val="dk1"/>
            </a:lnRef>
            <a:fillRef idx="0">
              <a:schemeClr val="dk1"/>
            </a:fillRef>
            <a:effectRef idx="0">
              <a:schemeClr val="dk1"/>
            </a:effectRef>
            <a:fontRef idx="minor">
              <a:schemeClr val="tx1"/>
            </a:fontRef>
          </p:style>
        </p:cxnSp>
        <p:cxnSp>
          <p:nvCxnSpPr>
            <p:cNvPr id="74" name="Straight Arrow Connector 73">
              <a:extLst>
                <a:ext uri="{FF2B5EF4-FFF2-40B4-BE49-F238E27FC236}">
                  <a16:creationId xmlns:a16="http://schemas.microsoft.com/office/drawing/2014/main" id="{6A87D0F8-6BE3-05BA-20FC-1838C6BDBBF7}"/>
                </a:ext>
              </a:extLst>
            </p:cNvPr>
            <p:cNvCxnSpPr>
              <a:cxnSpLocks/>
            </p:cNvCxnSpPr>
            <p:nvPr/>
          </p:nvCxnSpPr>
          <p:spPr>
            <a:xfrm flipV="1">
              <a:off x="410594" y="5833489"/>
              <a:ext cx="186497" cy="25320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D9C5DAC7-7576-32E2-BC73-9EF37B5C0A93}"/>
                </a:ext>
              </a:extLst>
            </p:cNvPr>
            <p:cNvSpPr txBox="1"/>
            <p:nvPr/>
          </p:nvSpPr>
          <p:spPr>
            <a:xfrm>
              <a:off x="6304930" y="2594025"/>
              <a:ext cx="335348" cy="461665"/>
            </a:xfrm>
            <a:prstGeom prst="rect">
              <a:avLst/>
            </a:prstGeom>
            <a:noFill/>
          </p:spPr>
          <p:txBody>
            <a:bodyPr wrap="none" rtlCol="0">
              <a:spAutoFit/>
            </a:bodyPr>
            <a:lstStyle/>
            <a:p>
              <a:r>
                <a:rPr lang="en-US" sz="2400" b="1" dirty="0"/>
                <a:t>E</a:t>
              </a:r>
            </a:p>
          </p:txBody>
        </p:sp>
        <p:sp>
          <p:nvSpPr>
            <p:cNvPr id="80" name="TextBox 79">
              <a:extLst>
                <a:ext uri="{FF2B5EF4-FFF2-40B4-BE49-F238E27FC236}">
                  <a16:creationId xmlns:a16="http://schemas.microsoft.com/office/drawing/2014/main" id="{508C90A8-702D-0434-70B8-54458739C4B5}"/>
                </a:ext>
              </a:extLst>
            </p:cNvPr>
            <p:cNvSpPr txBox="1"/>
            <p:nvPr/>
          </p:nvSpPr>
          <p:spPr>
            <a:xfrm>
              <a:off x="4119404" y="3429000"/>
              <a:ext cx="494046" cy="461665"/>
            </a:xfrm>
            <a:prstGeom prst="rect">
              <a:avLst/>
            </a:prstGeom>
            <a:noFill/>
          </p:spPr>
          <p:txBody>
            <a:bodyPr wrap="none" rtlCol="0">
              <a:spAutoFit/>
            </a:bodyPr>
            <a:lstStyle/>
            <a:p>
              <a:r>
                <a:rPr lang="en-US" sz="2400" b="1" dirty="0"/>
                <a:t>As</a:t>
              </a:r>
            </a:p>
          </p:txBody>
        </p:sp>
        <p:sp>
          <p:nvSpPr>
            <p:cNvPr id="81" name="TextBox 80">
              <a:extLst>
                <a:ext uri="{FF2B5EF4-FFF2-40B4-BE49-F238E27FC236}">
                  <a16:creationId xmlns:a16="http://schemas.microsoft.com/office/drawing/2014/main" id="{5ED7EA97-32F4-53FB-220A-64151822A256}"/>
                </a:ext>
              </a:extLst>
            </p:cNvPr>
            <p:cNvSpPr txBox="1"/>
            <p:nvPr/>
          </p:nvSpPr>
          <p:spPr>
            <a:xfrm>
              <a:off x="4281385" y="1457214"/>
              <a:ext cx="487634" cy="461665"/>
            </a:xfrm>
            <a:prstGeom prst="rect">
              <a:avLst/>
            </a:prstGeom>
            <a:noFill/>
          </p:spPr>
          <p:txBody>
            <a:bodyPr wrap="none" rtlCol="0">
              <a:spAutoFit/>
            </a:bodyPr>
            <a:lstStyle/>
            <a:p>
              <a:r>
                <a:rPr lang="en-US" sz="2400" b="1" dirty="0"/>
                <a:t>BL</a:t>
              </a:r>
            </a:p>
          </p:txBody>
        </p:sp>
        <p:sp>
          <p:nvSpPr>
            <p:cNvPr id="82" name="TextBox 81">
              <a:extLst>
                <a:ext uri="{FF2B5EF4-FFF2-40B4-BE49-F238E27FC236}">
                  <a16:creationId xmlns:a16="http://schemas.microsoft.com/office/drawing/2014/main" id="{B5C0BCDA-D86A-B126-EF30-0777F4C81CC5}"/>
                </a:ext>
              </a:extLst>
            </p:cNvPr>
            <p:cNvSpPr txBox="1"/>
            <p:nvPr/>
          </p:nvSpPr>
          <p:spPr>
            <a:xfrm>
              <a:off x="5608366" y="4874356"/>
              <a:ext cx="487634" cy="461665"/>
            </a:xfrm>
            <a:prstGeom prst="rect">
              <a:avLst/>
            </a:prstGeom>
            <a:noFill/>
          </p:spPr>
          <p:txBody>
            <a:bodyPr wrap="none" rtlCol="0">
              <a:spAutoFit/>
            </a:bodyPr>
            <a:lstStyle/>
            <a:p>
              <a:r>
                <a:rPr lang="en-US" sz="2400" b="1" dirty="0"/>
                <a:t>BL</a:t>
              </a:r>
            </a:p>
          </p:txBody>
        </p:sp>
        <p:cxnSp>
          <p:nvCxnSpPr>
            <p:cNvPr id="84" name="Straight Connector 83">
              <a:extLst>
                <a:ext uri="{FF2B5EF4-FFF2-40B4-BE49-F238E27FC236}">
                  <a16:creationId xmlns:a16="http://schemas.microsoft.com/office/drawing/2014/main" id="{872B2A11-E547-8B61-C1BD-92414F2060B1}"/>
                </a:ext>
              </a:extLst>
            </p:cNvPr>
            <p:cNvCxnSpPr>
              <a:cxnSpLocks/>
            </p:cNvCxnSpPr>
            <p:nvPr/>
          </p:nvCxnSpPr>
          <p:spPr>
            <a:xfrm flipH="1">
              <a:off x="4303989" y="1821874"/>
              <a:ext cx="142650" cy="211877"/>
            </a:xfrm>
            <a:prstGeom prst="line">
              <a:avLst/>
            </a:prstGeom>
            <a:ln w="19050"/>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CB432FA0-FF64-4346-F863-E381422AE320}"/>
                </a:ext>
              </a:extLst>
            </p:cNvPr>
            <p:cNvCxnSpPr/>
            <p:nvPr/>
          </p:nvCxnSpPr>
          <p:spPr>
            <a:xfrm flipV="1">
              <a:off x="6002594" y="4854828"/>
              <a:ext cx="169606" cy="176951"/>
            </a:xfrm>
            <a:prstGeom prst="line">
              <a:avLst/>
            </a:prstGeom>
            <a:ln w="19050"/>
          </p:spPr>
          <p:style>
            <a:lnRef idx="1">
              <a:schemeClr val="dk1"/>
            </a:lnRef>
            <a:fillRef idx="0">
              <a:schemeClr val="dk1"/>
            </a:fillRef>
            <a:effectRef idx="0">
              <a:schemeClr val="dk1"/>
            </a:effectRef>
            <a:fontRef idx="minor">
              <a:schemeClr val="tx1"/>
            </a:fontRef>
          </p:style>
        </p:cxnSp>
        <p:cxnSp>
          <p:nvCxnSpPr>
            <p:cNvPr id="90" name="Straight Arrow Connector 89">
              <a:extLst>
                <a:ext uri="{FF2B5EF4-FFF2-40B4-BE49-F238E27FC236}">
                  <a16:creationId xmlns:a16="http://schemas.microsoft.com/office/drawing/2014/main" id="{E1865035-73A3-C685-DAF0-B6F3348224CC}"/>
                </a:ext>
              </a:extLst>
            </p:cNvPr>
            <p:cNvCxnSpPr>
              <a:cxnSpLocks/>
            </p:cNvCxnSpPr>
            <p:nvPr/>
          </p:nvCxnSpPr>
          <p:spPr>
            <a:xfrm flipH="1">
              <a:off x="5251229" y="3621874"/>
              <a:ext cx="133584" cy="22457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91" name="Picture 90">
              <a:extLst>
                <a:ext uri="{FF2B5EF4-FFF2-40B4-BE49-F238E27FC236}">
                  <a16:creationId xmlns:a16="http://schemas.microsoft.com/office/drawing/2014/main" id="{5525B1A7-92EC-F47C-2CE1-E42022D2C64E}"/>
                </a:ext>
              </a:extLst>
            </p:cNvPr>
            <p:cNvPicPr>
              <a:picLocks noChangeAspect="1"/>
            </p:cNvPicPr>
            <p:nvPr/>
          </p:nvPicPr>
          <p:blipFill>
            <a:blip r:embed="rId7"/>
            <a:stretch>
              <a:fillRect/>
            </a:stretch>
          </p:blipFill>
          <p:spPr>
            <a:xfrm>
              <a:off x="4950693" y="1942968"/>
              <a:ext cx="256054" cy="219475"/>
            </a:xfrm>
            <a:prstGeom prst="rect">
              <a:avLst/>
            </a:prstGeom>
          </p:spPr>
        </p:pic>
        <p:pic>
          <p:nvPicPr>
            <p:cNvPr id="92" name="Picture 91">
              <a:extLst>
                <a:ext uri="{FF2B5EF4-FFF2-40B4-BE49-F238E27FC236}">
                  <a16:creationId xmlns:a16="http://schemas.microsoft.com/office/drawing/2014/main" id="{F248FA1A-13F4-0796-1065-EA7F24FAFFD7}"/>
                </a:ext>
              </a:extLst>
            </p:cNvPr>
            <p:cNvPicPr>
              <a:picLocks noChangeAspect="1"/>
            </p:cNvPicPr>
            <p:nvPr/>
          </p:nvPicPr>
          <p:blipFill>
            <a:blip r:embed="rId7"/>
            <a:stretch>
              <a:fillRect/>
            </a:stretch>
          </p:blipFill>
          <p:spPr>
            <a:xfrm>
              <a:off x="5253584" y="1237739"/>
              <a:ext cx="256054" cy="219475"/>
            </a:xfrm>
            <a:prstGeom prst="rect">
              <a:avLst/>
            </a:prstGeom>
          </p:spPr>
        </p:pic>
        <p:pic>
          <p:nvPicPr>
            <p:cNvPr id="93" name="Picture 92">
              <a:extLst>
                <a:ext uri="{FF2B5EF4-FFF2-40B4-BE49-F238E27FC236}">
                  <a16:creationId xmlns:a16="http://schemas.microsoft.com/office/drawing/2014/main" id="{E669051A-9A7E-5A83-9097-6D27DB674292}"/>
                </a:ext>
              </a:extLst>
            </p:cNvPr>
            <p:cNvPicPr>
              <a:picLocks noChangeAspect="1"/>
            </p:cNvPicPr>
            <p:nvPr/>
          </p:nvPicPr>
          <p:blipFill>
            <a:blip r:embed="rId7"/>
            <a:stretch>
              <a:fillRect/>
            </a:stretch>
          </p:blipFill>
          <p:spPr>
            <a:xfrm rot="3794781">
              <a:off x="5669304" y="937778"/>
              <a:ext cx="256054" cy="219475"/>
            </a:xfrm>
            <a:prstGeom prst="rect">
              <a:avLst/>
            </a:prstGeom>
          </p:spPr>
        </p:pic>
        <p:pic>
          <p:nvPicPr>
            <p:cNvPr id="94" name="Picture 93">
              <a:extLst>
                <a:ext uri="{FF2B5EF4-FFF2-40B4-BE49-F238E27FC236}">
                  <a16:creationId xmlns:a16="http://schemas.microsoft.com/office/drawing/2014/main" id="{BAE64704-E7FA-8BDF-9FBC-CEECFEE65FBC}"/>
                </a:ext>
              </a:extLst>
            </p:cNvPr>
            <p:cNvPicPr>
              <a:picLocks noChangeAspect="1"/>
            </p:cNvPicPr>
            <p:nvPr/>
          </p:nvPicPr>
          <p:blipFill>
            <a:blip r:embed="rId7"/>
            <a:stretch>
              <a:fillRect/>
            </a:stretch>
          </p:blipFill>
          <p:spPr>
            <a:xfrm rot="15834030">
              <a:off x="5489051" y="4218040"/>
              <a:ext cx="256054" cy="219475"/>
            </a:xfrm>
            <a:prstGeom prst="rect">
              <a:avLst/>
            </a:prstGeom>
          </p:spPr>
        </p:pic>
        <p:pic>
          <p:nvPicPr>
            <p:cNvPr id="95" name="Picture 94">
              <a:extLst>
                <a:ext uri="{FF2B5EF4-FFF2-40B4-BE49-F238E27FC236}">
                  <a16:creationId xmlns:a16="http://schemas.microsoft.com/office/drawing/2014/main" id="{6C7C9B60-C730-EAB2-6F8B-1A961888C641}"/>
                </a:ext>
              </a:extLst>
            </p:cNvPr>
            <p:cNvPicPr>
              <a:picLocks noChangeAspect="1"/>
            </p:cNvPicPr>
            <p:nvPr/>
          </p:nvPicPr>
          <p:blipFill>
            <a:blip r:embed="rId7"/>
            <a:stretch>
              <a:fillRect/>
            </a:stretch>
          </p:blipFill>
          <p:spPr>
            <a:xfrm rot="20767045">
              <a:off x="5014257" y="4172392"/>
              <a:ext cx="256054" cy="219475"/>
            </a:xfrm>
            <a:prstGeom prst="rect">
              <a:avLst/>
            </a:prstGeom>
          </p:spPr>
        </p:pic>
        <p:pic>
          <p:nvPicPr>
            <p:cNvPr id="96" name="Picture 95">
              <a:extLst>
                <a:ext uri="{FF2B5EF4-FFF2-40B4-BE49-F238E27FC236}">
                  <a16:creationId xmlns:a16="http://schemas.microsoft.com/office/drawing/2014/main" id="{6ED93733-FBD0-33B6-851F-09CF6D09C119}"/>
                </a:ext>
              </a:extLst>
            </p:cNvPr>
            <p:cNvPicPr>
              <a:picLocks noChangeAspect="1"/>
            </p:cNvPicPr>
            <p:nvPr/>
          </p:nvPicPr>
          <p:blipFill>
            <a:blip r:embed="rId7"/>
            <a:stretch>
              <a:fillRect/>
            </a:stretch>
          </p:blipFill>
          <p:spPr>
            <a:xfrm rot="3915165">
              <a:off x="4865766" y="3887219"/>
              <a:ext cx="256054" cy="219475"/>
            </a:xfrm>
            <a:prstGeom prst="rect">
              <a:avLst/>
            </a:prstGeom>
          </p:spPr>
        </p:pic>
        <p:pic>
          <p:nvPicPr>
            <p:cNvPr id="97" name="Picture 96">
              <a:extLst>
                <a:ext uri="{FF2B5EF4-FFF2-40B4-BE49-F238E27FC236}">
                  <a16:creationId xmlns:a16="http://schemas.microsoft.com/office/drawing/2014/main" id="{BC61C705-7FFD-279D-A4C2-56CC18B1665D}"/>
                </a:ext>
              </a:extLst>
            </p:cNvPr>
            <p:cNvPicPr>
              <a:picLocks noChangeAspect="1"/>
            </p:cNvPicPr>
            <p:nvPr/>
          </p:nvPicPr>
          <p:blipFill>
            <a:blip r:embed="rId7"/>
            <a:stretch>
              <a:fillRect/>
            </a:stretch>
          </p:blipFill>
          <p:spPr>
            <a:xfrm rot="1127471">
              <a:off x="4742656" y="5175776"/>
              <a:ext cx="305045" cy="261467"/>
            </a:xfrm>
            <a:prstGeom prst="rect">
              <a:avLst/>
            </a:prstGeom>
          </p:spPr>
        </p:pic>
        <p:pic>
          <p:nvPicPr>
            <p:cNvPr id="98" name="Picture 97">
              <a:extLst>
                <a:ext uri="{FF2B5EF4-FFF2-40B4-BE49-F238E27FC236}">
                  <a16:creationId xmlns:a16="http://schemas.microsoft.com/office/drawing/2014/main" id="{0D67C157-EEFF-E823-6321-8F6936B49367}"/>
                </a:ext>
              </a:extLst>
            </p:cNvPr>
            <p:cNvPicPr>
              <a:picLocks noChangeAspect="1"/>
            </p:cNvPicPr>
            <p:nvPr/>
          </p:nvPicPr>
          <p:blipFill>
            <a:blip r:embed="rId7"/>
            <a:stretch>
              <a:fillRect/>
            </a:stretch>
          </p:blipFill>
          <p:spPr>
            <a:xfrm rot="613894">
              <a:off x="4903425" y="5007075"/>
              <a:ext cx="256054" cy="219475"/>
            </a:xfrm>
            <a:prstGeom prst="rect">
              <a:avLst/>
            </a:prstGeom>
          </p:spPr>
        </p:pic>
        <p:pic>
          <p:nvPicPr>
            <p:cNvPr id="99" name="Picture 98">
              <a:extLst>
                <a:ext uri="{FF2B5EF4-FFF2-40B4-BE49-F238E27FC236}">
                  <a16:creationId xmlns:a16="http://schemas.microsoft.com/office/drawing/2014/main" id="{40031D56-0E48-D137-A671-09C885248E6C}"/>
                </a:ext>
              </a:extLst>
            </p:cNvPr>
            <p:cNvPicPr>
              <a:picLocks noChangeAspect="1"/>
            </p:cNvPicPr>
            <p:nvPr/>
          </p:nvPicPr>
          <p:blipFill>
            <a:blip r:embed="rId7"/>
            <a:stretch>
              <a:fillRect/>
            </a:stretch>
          </p:blipFill>
          <p:spPr>
            <a:xfrm rot="11244568">
              <a:off x="5378995" y="733050"/>
              <a:ext cx="256054" cy="219475"/>
            </a:xfrm>
            <a:prstGeom prst="rect">
              <a:avLst/>
            </a:prstGeom>
          </p:spPr>
        </p:pic>
        <p:pic>
          <p:nvPicPr>
            <p:cNvPr id="100" name="Picture 99">
              <a:extLst>
                <a:ext uri="{FF2B5EF4-FFF2-40B4-BE49-F238E27FC236}">
                  <a16:creationId xmlns:a16="http://schemas.microsoft.com/office/drawing/2014/main" id="{95747A2E-6A28-BBDE-6088-6A17740E08E0}"/>
                </a:ext>
              </a:extLst>
            </p:cNvPr>
            <p:cNvPicPr>
              <a:picLocks noChangeAspect="1"/>
            </p:cNvPicPr>
            <p:nvPr/>
          </p:nvPicPr>
          <p:blipFill>
            <a:blip r:embed="rId7"/>
            <a:stretch>
              <a:fillRect/>
            </a:stretch>
          </p:blipFill>
          <p:spPr>
            <a:xfrm>
              <a:off x="5130652" y="3895928"/>
              <a:ext cx="271552" cy="232759"/>
            </a:xfrm>
            <a:prstGeom prst="rect">
              <a:avLst/>
            </a:prstGeom>
          </p:spPr>
        </p:pic>
        <p:pic>
          <p:nvPicPr>
            <p:cNvPr id="102" name="Picture 101">
              <a:extLst>
                <a:ext uri="{FF2B5EF4-FFF2-40B4-BE49-F238E27FC236}">
                  <a16:creationId xmlns:a16="http://schemas.microsoft.com/office/drawing/2014/main" id="{45333029-1B36-1E3B-4EC1-BA7B69C519DF}"/>
                </a:ext>
              </a:extLst>
            </p:cNvPr>
            <p:cNvPicPr>
              <a:picLocks noChangeAspect="1"/>
            </p:cNvPicPr>
            <p:nvPr/>
          </p:nvPicPr>
          <p:blipFill>
            <a:blip r:embed="rId7"/>
            <a:stretch>
              <a:fillRect/>
            </a:stretch>
          </p:blipFill>
          <p:spPr>
            <a:xfrm rot="15380266">
              <a:off x="5975136" y="640831"/>
              <a:ext cx="256054" cy="219475"/>
            </a:xfrm>
            <a:prstGeom prst="rect">
              <a:avLst/>
            </a:prstGeom>
          </p:spPr>
        </p:pic>
        <p:sp>
          <p:nvSpPr>
            <p:cNvPr id="103" name="TextBox 102">
              <a:extLst>
                <a:ext uri="{FF2B5EF4-FFF2-40B4-BE49-F238E27FC236}">
                  <a16:creationId xmlns:a16="http://schemas.microsoft.com/office/drawing/2014/main" id="{BD443DC4-E47C-295A-FF26-1C9A62DA10AC}"/>
                </a:ext>
              </a:extLst>
            </p:cNvPr>
            <p:cNvSpPr txBox="1"/>
            <p:nvPr/>
          </p:nvSpPr>
          <p:spPr>
            <a:xfrm>
              <a:off x="10618838" y="1433644"/>
              <a:ext cx="494046" cy="461665"/>
            </a:xfrm>
            <a:prstGeom prst="rect">
              <a:avLst/>
            </a:prstGeom>
            <a:noFill/>
          </p:spPr>
          <p:txBody>
            <a:bodyPr wrap="none" rtlCol="0">
              <a:spAutoFit/>
            </a:bodyPr>
            <a:lstStyle/>
            <a:p>
              <a:r>
                <a:rPr lang="en-US" sz="2400" b="1" dirty="0"/>
                <a:t>As</a:t>
              </a:r>
            </a:p>
          </p:txBody>
        </p:sp>
        <p:sp>
          <p:nvSpPr>
            <p:cNvPr id="104" name="TextBox 103">
              <a:extLst>
                <a:ext uri="{FF2B5EF4-FFF2-40B4-BE49-F238E27FC236}">
                  <a16:creationId xmlns:a16="http://schemas.microsoft.com/office/drawing/2014/main" id="{19944869-58C6-A41E-0621-D2F24B893B35}"/>
                </a:ext>
              </a:extLst>
            </p:cNvPr>
            <p:cNvSpPr txBox="1"/>
            <p:nvPr/>
          </p:nvSpPr>
          <p:spPr>
            <a:xfrm>
              <a:off x="10822995" y="2569954"/>
              <a:ext cx="487634" cy="461665"/>
            </a:xfrm>
            <a:prstGeom prst="rect">
              <a:avLst/>
            </a:prstGeom>
            <a:noFill/>
          </p:spPr>
          <p:txBody>
            <a:bodyPr wrap="none" rtlCol="0">
              <a:spAutoFit/>
            </a:bodyPr>
            <a:lstStyle/>
            <a:p>
              <a:r>
                <a:rPr lang="en-US" sz="2400" b="1" dirty="0"/>
                <a:t>BL</a:t>
              </a:r>
            </a:p>
          </p:txBody>
        </p:sp>
        <p:sp>
          <p:nvSpPr>
            <p:cNvPr id="105" name="TextBox 104">
              <a:extLst>
                <a:ext uri="{FF2B5EF4-FFF2-40B4-BE49-F238E27FC236}">
                  <a16:creationId xmlns:a16="http://schemas.microsoft.com/office/drawing/2014/main" id="{600CC240-26F7-5F68-EF19-190A9CD5653F}"/>
                </a:ext>
              </a:extLst>
            </p:cNvPr>
            <p:cNvSpPr txBox="1"/>
            <p:nvPr/>
          </p:nvSpPr>
          <p:spPr>
            <a:xfrm>
              <a:off x="7914224" y="3226424"/>
              <a:ext cx="348172" cy="461665"/>
            </a:xfrm>
            <a:prstGeom prst="rect">
              <a:avLst/>
            </a:prstGeom>
            <a:noFill/>
          </p:spPr>
          <p:txBody>
            <a:bodyPr wrap="none" rtlCol="0">
              <a:spAutoFit/>
            </a:bodyPr>
            <a:lstStyle/>
            <a:p>
              <a:r>
                <a:rPr lang="en-US" sz="2400" b="1" dirty="0"/>
                <a:t>P</a:t>
              </a:r>
            </a:p>
          </p:txBody>
        </p:sp>
        <p:cxnSp>
          <p:nvCxnSpPr>
            <p:cNvPr id="107" name="Straight Connector 106">
              <a:extLst>
                <a:ext uri="{FF2B5EF4-FFF2-40B4-BE49-F238E27FC236}">
                  <a16:creationId xmlns:a16="http://schemas.microsoft.com/office/drawing/2014/main" id="{EAFFED8A-19D8-5609-FB10-1DEAE36E8DA3}"/>
                </a:ext>
              </a:extLst>
            </p:cNvPr>
            <p:cNvCxnSpPr/>
            <p:nvPr/>
          </p:nvCxnSpPr>
          <p:spPr>
            <a:xfrm>
              <a:off x="7683231" y="3252019"/>
              <a:ext cx="288272" cy="87732"/>
            </a:xfrm>
            <a:prstGeom prst="line">
              <a:avLst/>
            </a:prstGeom>
            <a:ln w="19050"/>
          </p:spPr>
          <p:style>
            <a:lnRef idx="1">
              <a:schemeClr val="dk1"/>
            </a:lnRef>
            <a:fillRef idx="0">
              <a:schemeClr val="dk1"/>
            </a:fillRef>
            <a:effectRef idx="0">
              <a:schemeClr val="dk1"/>
            </a:effectRef>
            <a:fontRef idx="minor">
              <a:schemeClr val="tx1"/>
            </a:fontRef>
          </p:style>
        </p:cxnSp>
        <p:cxnSp>
          <p:nvCxnSpPr>
            <p:cNvPr id="109" name="Straight Connector 108">
              <a:extLst>
                <a:ext uri="{FF2B5EF4-FFF2-40B4-BE49-F238E27FC236}">
                  <a16:creationId xmlns:a16="http://schemas.microsoft.com/office/drawing/2014/main" id="{21132BEB-E556-9520-26CD-C3054E7FD596}"/>
                </a:ext>
              </a:extLst>
            </p:cNvPr>
            <p:cNvCxnSpPr>
              <a:stCxn id="104" idx="1"/>
            </p:cNvCxnSpPr>
            <p:nvPr/>
          </p:nvCxnSpPr>
          <p:spPr>
            <a:xfrm flipH="1">
              <a:off x="10500376" y="2800787"/>
              <a:ext cx="322619" cy="24070"/>
            </a:xfrm>
            <a:prstGeom prst="line">
              <a:avLst/>
            </a:prstGeom>
            <a:ln w="19050"/>
          </p:spPr>
          <p:style>
            <a:lnRef idx="1">
              <a:schemeClr val="dk1"/>
            </a:lnRef>
            <a:fillRef idx="0">
              <a:schemeClr val="dk1"/>
            </a:fillRef>
            <a:effectRef idx="0">
              <a:schemeClr val="dk1"/>
            </a:effectRef>
            <a:fontRef idx="minor">
              <a:schemeClr val="tx1"/>
            </a:fontRef>
          </p:style>
        </p:cxnSp>
        <p:sp>
          <p:nvSpPr>
            <p:cNvPr id="110" name="TextBox 109">
              <a:extLst>
                <a:ext uri="{FF2B5EF4-FFF2-40B4-BE49-F238E27FC236}">
                  <a16:creationId xmlns:a16="http://schemas.microsoft.com/office/drawing/2014/main" id="{BB4FF654-9C01-DDBE-947C-8E678A6EE0AC}"/>
                </a:ext>
              </a:extLst>
            </p:cNvPr>
            <p:cNvSpPr txBox="1"/>
            <p:nvPr/>
          </p:nvSpPr>
          <p:spPr>
            <a:xfrm>
              <a:off x="7567714" y="180291"/>
              <a:ext cx="631070" cy="461665"/>
            </a:xfrm>
            <a:prstGeom prst="rect">
              <a:avLst/>
            </a:prstGeom>
            <a:noFill/>
          </p:spPr>
          <p:txBody>
            <a:bodyPr wrap="none" rtlCol="0">
              <a:spAutoFit/>
            </a:bodyPr>
            <a:lstStyle/>
            <a:p>
              <a:r>
                <a:rPr lang="en-US" sz="2400" b="1" dirty="0"/>
                <a:t>Tau</a:t>
              </a:r>
            </a:p>
          </p:txBody>
        </p:sp>
        <p:sp>
          <p:nvSpPr>
            <p:cNvPr id="111" name="TextBox 110">
              <a:extLst>
                <a:ext uri="{FF2B5EF4-FFF2-40B4-BE49-F238E27FC236}">
                  <a16:creationId xmlns:a16="http://schemas.microsoft.com/office/drawing/2014/main" id="{A945279A-265C-11E3-65A6-760AC6013A39}"/>
                </a:ext>
              </a:extLst>
            </p:cNvPr>
            <p:cNvSpPr txBox="1"/>
            <p:nvPr/>
          </p:nvSpPr>
          <p:spPr>
            <a:xfrm>
              <a:off x="3939399" y="206725"/>
              <a:ext cx="527709" cy="461665"/>
            </a:xfrm>
            <a:prstGeom prst="rect">
              <a:avLst/>
            </a:prstGeom>
            <a:noFill/>
          </p:spPr>
          <p:txBody>
            <a:bodyPr wrap="none" rtlCol="0">
              <a:spAutoFit/>
            </a:bodyPr>
            <a:lstStyle/>
            <a:p>
              <a:r>
                <a:rPr lang="en-US" sz="2400" b="1" dirty="0"/>
                <a:t>FN</a:t>
              </a:r>
            </a:p>
          </p:txBody>
        </p:sp>
        <p:cxnSp>
          <p:nvCxnSpPr>
            <p:cNvPr id="113" name="Straight Arrow Connector 112">
              <a:extLst>
                <a:ext uri="{FF2B5EF4-FFF2-40B4-BE49-F238E27FC236}">
                  <a16:creationId xmlns:a16="http://schemas.microsoft.com/office/drawing/2014/main" id="{C72266EC-A7AA-B791-FEBC-7F8ACAC92C9A}"/>
                </a:ext>
              </a:extLst>
            </p:cNvPr>
            <p:cNvCxnSpPr/>
            <p:nvPr/>
          </p:nvCxnSpPr>
          <p:spPr>
            <a:xfrm flipH="1" flipV="1">
              <a:off x="8472948" y="4074611"/>
              <a:ext cx="383458" cy="11420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5" name="Straight Arrow Connector 114">
              <a:extLst>
                <a:ext uri="{FF2B5EF4-FFF2-40B4-BE49-F238E27FC236}">
                  <a16:creationId xmlns:a16="http://schemas.microsoft.com/office/drawing/2014/main" id="{F650DAF2-F203-E148-31D5-4FC3F9406BEF}"/>
                </a:ext>
              </a:extLst>
            </p:cNvPr>
            <p:cNvCxnSpPr/>
            <p:nvPr/>
          </p:nvCxnSpPr>
          <p:spPr>
            <a:xfrm>
              <a:off x="9599896" y="4542503"/>
              <a:ext cx="303646" cy="2076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D8CA3327-5999-9736-E591-BB6EF6D3D61A}"/>
                </a:ext>
              </a:extLst>
            </p:cNvPr>
            <p:cNvCxnSpPr>
              <a:endCxn id="36" idx="1"/>
            </p:cNvCxnSpPr>
            <p:nvPr/>
          </p:nvCxnSpPr>
          <p:spPr>
            <a:xfrm>
              <a:off x="1586378" y="744489"/>
              <a:ext cx="322618" cy="98298"/>
            </a:xfrm>
            <a:prstGeom prst="line">
              <a:avLst/>
            </a:prstGeom>
            <a:ln w="1905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609143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BCF372F-5F55-79FB-768F-1CC2F14681BA}"/>
              </a:ext>
            </a:extLst>
          </p:cNvPr>
          <p:cNvGrpSpPr/>
          <p:nvPr/>
        </p:nvGrpSpPr>
        <p:grpSpPr>
          <a:xfrm>
            <a:off x="583460" y="63221"/>
            <a:ext cx="11299801" cy="6762880"/>
            <a:chOff x="583460" y="63221"/>
            <a:chExt cx="11299801" cy="6762880"/>
          </a:xfrm>
        </p:grpSpPr>
        <p:pic>
          <p:nvPicPr>
            <p:cNvPr id="2" name="Picture 1">
              <a:extLst>
                <a:ext uri="{FF2B5EF4-FFF2-40B4-BE49-F238E27FC236}">
                  <a16:creationId xmlns:a16="http://schemas.microsoft.com/office/drawing/2014/main" id="{A54AE8C0-983B-F656-4105-6B31CF7E291D}"/>
                </a:ext>
              </a:extLst>
            </p:cNvPr>
            <p:cNvPicPr>
              <a:picLocks noChangeAspect="1"/>
            </p:cNvPicPr>
            <p:nvPr/>
          </p:nvPicPr>
          <p:blipFill rotWithShape="1">
            <a:blip r:embed="rId3"/>
            <a:srcRect l="6941" t="3332" r="6834" b="17089"/>
            <a:stretch/>
          </p:blipFill>
          <p:spPr>
            <a:xfrm rot="10800000">
              <a:off x="6220979" y="63221"/>
              <a:ext cx="5662282" cy="6762880"/>
            </a:xfrm>
            <a:prstGeom prst="rect">
              <a:avLst/>
            </a:prstGeom>
          </p:spPr>
        </p:pic>
        <p:pic>
          <p:nvPicPr>
            <p:cNvPr id="3" name="Picture 2">
              <a:extLst>
                <a:ext uri="{FF2B5EF4-FFF2-40B4-BE49-F238E27FC236}">
                  <a16:creationId xmlns:a16="http://schemas.microsoft.com/office/drawing/2014/main" id="{7431974E-3451-7770-9318-E43D2D19B134}"/>
                </a:ext>
              </a:extLst>
            </p:cNvPr>
            <p:cNvPicPr>
              <a:picLocks noChangeAspect="1"/>
            </p:cNvPicPr>
            <p:nvPr/>
          </p:nvPicPr>
          <p:blipFill rotWithShape="1">
            <a:blip r:embed="rId4"/>
            <a:srcRect l="6969" t="5764" r="15356" b="18180"/>
            <a:stretch/>
          </p:blipFill>
          <p:spPr>
            <a:xfrm>
              <a:off x="583460" y="83422"/>
              <a:ext cx="5309905" cy="6728427"/>
            </a:xfrm>
            <a:prstGeom prst="rect">
              <a:avLst/>
            </a:prstGeom>
          </p:spPr>
        </p:pic>
        <p:cxnSp>
          <p:nvCxnSpPr>
            <p:cNvPr id="5" name="Straight Connector 4">
              <a:extLst>
                <a:ext uri="{FF2B5EF4-FFF2-40B4-BE49-F238E27FC236}">
                  <a16:creationId xmlns:a16="http://schemas.microsoft.com/office/drawing/2014/main" id="{1D05980B-4E48-BA3C-474A-B50EE6CCAAB1}"/>
                </a:ext>
              </a:extLst>
            </p:cNvPr>
            <p:cNvCxnSpPr/>
            <p:nvPr/>
          </p:nvCxnSpPr>
          <p:spPr>
            <a:xfrm>
              <a:off x="5000612" y="317673"/>
              <a:ext cx="6096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F7628D15-25EA-DB44-37EA-69353956C72E}"/>
                </a:ext>
              </a:extLst>
            </p:cNvPr>
            <p:cNvCxnSpPr>
              <a:cxnSpLocks/>
            </p:cNvCxnSpPr>
            <p:nvPr/>
          </p:nvCxnSpPr>
          <p:spPr>
            <a:xfrm>
              <a:off x="11092070" y="338054"/>
              <a:ext cx="445273"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CE8D4FAC-D4B4-9C82-C9DB-A5216A58E5D3}"/>
                </a:ext>
              </a:extLst>
            </p:cNvPr>
            <p:cNvCxnSpPr/>
            <p:nvPr/>
          </p:nvCxnSpPr>
          <p:spPr>
            <a:xfrm flipH="1">
              <a:off x="2250219" y="317673"/>
              <a:ext cx="1097280" cy="2974167"/>
            </a:xfrm>
            <a:prstGeom prst="line">
              <a:avLst/>
            </a:prstGeom>
            <a:ln w="190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99EC6A7D-AFB4-0BE7-505C-1B479120E26E}"/>
                </a:ext>
              </a:extLst>
            </p:cNvPr>
            <p:cNvCxnSpPr/>
            <p:nvPr/>
          </p:nvCxnSpPr>
          <p:spPr>
            <a:xfrm>
              <a:off x="2264662" y="3265212"/>
              <a:ext cx="2474063" cy="866692"/>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6E5A4A9-BF5D-9D62-2D12-B4A7776C1F54}"/>
                </a:ext>
              </a:extLst>
            </p:cNvPr>
            <p:cNvCxnSpPr/>
            <p:nvPr/>
          </p:nvCxnSpPr>
          <p:spPr>
            <a:xfrm flipV="1">
              <a:off x="4705150" y="1232358"/>
              <a:ext cx="1145683" cy="2941983"/>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24CA22B3-BFAC-823D-5CAF-2FD1C62BE661}"/>
                </a:ext>
              </a:extLst>
            </p:cNvPr>
            <p:cNvCxnSpPr/>
            <p:nvPr/>
          </p:nvCxnSpPr>
          <p:spPr>
            <a:xfrm>
              <a:off x="3326717" y="317673"/>
              <a:ext cx="2545866" cy="938633"/>
            </a:xfrm>
            <a:prstGeom prst="line">
              <a:avLst/>
            </a:prstGeom>
            <a:ln w="19050"/>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1FA06A75-BFC7-55F4-2545-123230BCB125}"/>
                </a:ext>
              </a:extLst>
            </p:cNvPr>
            <p:cNvSpPr txBox="1"/>
            <p:nvPr/>
          </p:nvSpPr>
          <p:spPr>
            <a:xfrm>
              <a:off x="2768324" y="4174341"/>
              <a:ext cx="314510" cy="461665"/>
            </a:xfrm>
            <a:prstGeom prst="rect">
              <a:avLst/>
            </a:prstGeom>
            <a:noFill/>
          </p:spPr>
          <p:txBody>
            <a:bodyPr wrap="none" rtlCol="0">
              <a:spAutoFit/>
            </a:bodyPr>
            <a:lstStyle/>
            <a:p>
              <a:r>
                <a:rPr lang="en-US" sz="2400" b="1" dirty="0"/>
                <a:t>L</a:t>
              </a:r>
            </a:p>
          </p:txBody>
        </p:sp>
        <p:sp>
          <p:nvSpPr>
            <p:cNvPr id="19" name="TextBox 18">
              <a:extLst>
                <a:ext uri="{FF2B5EF4-FFF2-40B4-BE49-F238E27FC236}">
                  <a16:creationId xmlns:a16="http://schemas.microsoft.com/office/drawing/2014/main" id="{46C7F98A-DA45-B691-13A3-D3966AE55F86}"/>
                </a:ext>
              </a:extLst>
            </p:cNvPr>
            <p:cNvSpPr txBox="1"/>
            <p:nvPr/>
          </p:nvSpPr>
          <p:spPr>
            <a:xfrm>
              <a:off x="2952638" y="2403455"/>
              <a:ext cx="335348" cy="461665"/>
            </a:xfrm>
            <a:prstGeom prst="rect">
              <a:avLst/>
            </a:prstGeom>
            <a:noFill/>
          </p:spPr>
          <p:txBody>
            <a:bodyPr wrap="none" rtlCol="0">
              <a:spAutoFit/>
            </a:bodyPr>
            <a:lstStyle/>
            <a:p>
              <a:r>
                <a:rPr lang="en-US" sz="2400" b="1" dirty="0"/>
                <a:t>E</a:t>
              </a:r>
            </a:p>
          </p:txBody>
        </p:sp>
        <p:sp>
          <p:nvSpPr>
            <p:cNvPr id="20" name="TextBox 19">
              <a:extLst>
                <a:ext uri="{FF2B5EF4-FFF2-40B4-BE49-F238E27FC236}">
                  <a16:creationId xmlns:a16="http://schemas.microsoft.com/office/drawing/2014/main" id="{0F573F24-005D-6334-7C1D-691C83403C4A}"/>
                </a:ext>
              </a:extLst>
            </p:cNvPr>
            <p:cNvSpPr txBox="1"/>
            <p:nvPr/>
          </p:nvSpPr>
          <p:spPr>
            <a:xfrm>
              <a:off x="2381065" y="858536"/>
              <a:ext cx="494046" cy="461665"/>
            </a:xfrm>
            <a:prstGeom prst="rect">
              <a:avLst/>
            </a:prstGeom>
            <a:noFill/>
          </p:spPr>
          <p:txBody>
            <a:bodyPr wrap="none" rtlCol="0">
              <a:spAutoFit/>
            </a:bodyPr>
            <a:lstStyle/>
            <a:p>
              <a:r>
                <a:rPr lang="en-US" sz="2400" b="1" dirty="0"/>
                <a:t>As</a:t>
              </a:r>
            </a:p>
          </p:txBody>
        </p:sp>
        <p:sp>
          <p:nvSpPr>
            <p:cNvPr id="21" name="TextBox 20">
              <a:extLst>
                <a:ext uri="{FF2B5EF4-FFF2-40B4-BE49-F238E27FC236}">
                  <a16:creationId xmlns:a16="http://schemas.microsoft.com/office/drawing/2014/main" id="{E7DA2410-879F-3C35-8D0F-546B2D734EF6}"/>
                </a:ext>
              </a:extLst>
            </p:cNvPr>
            <p:cNvSpPr txBox="1"/>
            <p:nvPr/>
          </p:nvSpPr>
          <p:spPr>
            <a:xfrm>
              <a:off x="628390" y="5360074"/>
              <a:ext cx="487634" cy="461665"/>
            </a:xfrm>
            <a:prstGeom prst="rect">
              <a:avLst/>
            </a:prstGeom>
            <a:noFill/>
          </p:spPr>
          <p:txBody>
            <a:bodyPr wrap="none" rtlCol="0">
              <a:spAutoFit/>
            </a:bodyPr>
            <a:lstStyle/>
            <a:p>
              <a:r>
                <a:rPr lang="en-US" sz="2400" b="1" dirty="0"/>
                <a:t>BL</a:t>
              </a:r>
            </a:p>
          </p:txBody>
        </p:sp>
        <p:sp>
          <p:nvSpPr>
            <p:cNvPr id="22" name="TextBox 21">
              <a:extLst>
                <a:ext uri="{FF2B5EF4-FFF2-40B4-BE49-F238E27FC236}">
                  <a16:creationId xmlns:a16="http://schemas.microsoft.com/office/drawing/2014/main" id="{AF05092F-BFE1-B883-A51C-DCC4502AAEE4}"/>
                </a:ext>
              </a:extLst>
            </p:cNvPr>
            <p:cNvSpPr txBox="1"/>
            <p:nvPr/>
          </p:nvSpPr>
          <p:spPr>
            <a:xfrm>
              <a:off x="1075889" y="3385457"/>
              <a:ext cx="348172" cy="461665"/>
            </a:xfrm>
            <a:prstGeom prst="rect">
              <a:avLst/>
            </a:prstGeom>
            <a:noFill/>
          </p:spPr>
          <p:txBody>
            <a:bodyPr wrap="none" rtlCol="0">
              <a:spAutoFit/>
            </a:bodyPr>
            <a:lstStyle/>
            <a:p>
              <a:r>
                <a:rPr lang="en-US" sz="2400" b="1" dirty="0"/>
                <a:t>P</a:t>
              </a:r>
            </a:p>
          </p:txBody>
        </p:sp>
        <p:cxnSp>
          <p:nvCxnSpPr>
            <p:cNvPr id="24" name="Straight Arrow Connector 23">
              <a:extLst>
                <a:ext uri="{FF2B5EF4-FFF2-40B4-BE49-F238E27FC236}">
                  <a16:creationId xmlns:a16="http://schemas.microsoft.com/office/drawing/2014/main" id="{730336CB-8A14-7199-C12A-140045624F5F}"/>
                </a:ext>
              </a:extLst>
            </p:cNvPr>
            <p:cNvCxnSpPr/>
            <p:nvPr/>
          </p:nvCxnSpPr>
          <p:spPr>
            <a:xfrm flipH="1">
              <a:off x="3760374" y="1541417"/>
              <a:ext cx="944776" cy="114082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DBB12FDF-78E5-1173-6C6D-FEC65EB10869}"/>
                </a:ext>
              </a:extLst>
            </p:cNvPr>
            <p:cNvSpPr txBox="1"/>
            <p:nvPr/>
          </p:nvSpPr>
          <p:spPr>
            <a:xfrm>
              <a:off x="9681955" y="1001525"/>
              <a:ext cx="494046" cy="461665"/>
            </a:xfrm>
            <a:prstGeom prst="rect">
              <a:avLst/>
            </a:prstGeom>
            <a:noFill/>
          </p:spPr>
          <p:txBody>
            <a:bodyPr wrap="none" rtlCol="0">
              <a:spAutoFit/>
            </a:bodyPr>
            <a:lstStyle/>
            <a:p>
              <a:r>
                <a:rPr lang="en-US" sz="2400" b="1" dirty="0"/>
                <a:t>As</a:t>
              </a:r>
            </a:p>
          </p:txBody>
        </p:sp>
        <p:sp>
          <p:nvSpPr>
            <p:cNvPr id="26" name="TextBox 25">
              <a:extLst>
                <a:ext uri="{FF2B5EF4-FFF2-40B4-BE49-F238E27FC236}">
                  <a16:creationId xmlns:a16="http://schemas.microsoft.com/office/drawing/2014/main" id="{84C121C2-1F90-9504-FB1A-CF418EA37A46}"/>
                </a:ext>
              </a:extLst>
            </p:cNvPr>
            <p:cNvSpPr txBox="1"/>
            <p:nvPr/>
          </p:nvSpPr>
          <p:spPr>
            <a:xfrm>
              <a:off x="7733212" y="4754880"/>
              <a:ext cx="335348" cy="461665"/>
            </a:xfrm>
            <a:prstGeom prst="rect">
              <a:avLst/>
            </a:prstGeom>
            <a:noFill/>
          </p:spPr>
          <p:txBody>
            <a:bodyPr wrap="none" rtlCol="0">
              <a:spAutoFit/>
            </a:bodyPr>
            <a:lstStyle/>
            <a:p>
              <a:r>
                <a:rPr lang="en-US" sz="2400" b="1" dirty="0"/>
                <a:t>E</a:t>
              </a:r>
            </a:p>
          </p:txBody>
        </p:sp>
        <p:cxnSp>
          <p:nvCxnSpPr>
            <p:cNvPr id="28" name="Straight Connector 27">
              <a:extLst>
                <a:ext uri="{FF2B5EF4-FFF2-40B4-BE49-F238E27FC236}">
                  <a16:creationId xmlns:a16="http://schemas.microsoft.com/office/drawing/2014/main" id="{6FC3EE5A-2ED8-8195-7575-B0CC9FBB6776}"/>
                </a:ext>
              </a:extLst>
            </p:cNvPr>
            <p:cNvCxnSpPr>
              <a:cxnSpLocks/>
            </p:cNvCxnSpPr>
            <p:nvPr/>
          </p:nvCxnSpPr>
          <p:spPr>
            <a:xfrm flipH="1">
              <a:off x="1009679" y="5090109"/>
              <a:ext cx="205213" cy="405000"/>
            </a:xfrm>
            <a:prstGeom prst="line">
              <a:avLst/>
            </a:prstGeom>
            <a:ln w="19050"/>
          </p:spPr>
          <p:style>
            <a:lnRef idx="1">
              <a:schemeClr val="dk1"/>
            </a:lnRef>
            <a:fillRef idx="0">
              <a:schemeClr val="dk1"/>
            </a:fillRef>
            <a:effectRef idx="0">
              <a:schemeClr val="dk1"/>
            </a:effectRef>
            <a:fontRef idx="minor">
              <a:schemeClr val="tx1"/>
            </a:fontRef>
          </p:style>
        </p:cxnSp>
        <p:sp>
          <p:nvSpPr>
            <p:cNvPr id="29" name="Arrow: Left 28">
              <a:extLst>
                <a:ext uri="{FF2B5EF4-FFF2-40B4-BE49-F238E27FC236}">
                  <a16:creationId xmlns:a16="http://schemas.microsoft.com/office/drawing/2014/main" id="{99D41F43-A445-3C1F-8BBC-97418323A9F3}"/>
                </a:ext>
              </a:extLst>
            </p:cNvPr>
            <p:cNvSpPr/>
            <p:nvPr/>
          </p:nvSpPr>
          <p:spPr>
            <a:xfrm rot="1942597">
              <a:off x="4876799" y="5259973"/>
              <a:ext cx="278674" cy="28728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1C4EE103-4C99-1B0C-0970-99C118025E97}"/>
                </a:ext>
              </a:extLst>
            </p:cNvPr>
            <p:cNvCxnSpPr/>
            <p:nvPr/>
          </p:nvCxnSpPr>
          <p:spPr>
            <a:xfrm>
              <a:off x="992261" y="5738949"/>
              <a:ext cx="601408" cy="287382"/>
            </a:xfrm>
            <a:prstGeom prst="line">
              <a:avLst/>
            </a:prstGeom>
            <a:ln w="19050"/>
          </p:spPr>
          <p:style>
            <a:lnRef idx="1">
              <a:schemeClr val="dk1"/>
            </a:lnRef>
            <a:fillRef idx="0">
              <a:schemeClr val="dk1"/>
            </a:fillRef>
            <a:effectRef idx="0">
              <a:schemeClr val="dk1"/>
            </a:effectRef>
            <a:fontRef idx="minor">
              <a:schemeClr val="tx1"/>
            </a:fontRef>
          </p:style>
        </p:cxnSp>
        <p:sp>
          <p:nvSpPr>
            <p:cNvPr id="33" name="Arrow: Right 32">
              <a:extLst>
                <a:ext uri="{FF2B5EF4-FFF2-40B4-BE49-F238E27FC236}">
                  <a16:creationId xmlns:a16="http://schemas.microsoft.com/office/drawing/2014/main" id="{54D4E36D-8C83-5124-7BFD-650340C07879}"/>
                </a:ext>
              </a:extLst>
            </p:cNvPr>
            <p:cNvSpPr/>
            <p:nvPr/>
          </p:nvSpPr>
          <p:spPr>
            <a:xfrm rot="3122421">
              <a:off x="1172937" y="2209079"/>
              <a:ext cx="326228" cy="356890"/>
            </a:xfrm>
            <a:prstGeom prst="rightArrow">
              <a:avLst>
                <a:gd name="adj1" fmla="val 50000"/>
                <a:gd name="adj2" fmla="val 503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7D39E808-63D3-BCF2-C684-0A4677D36045}"/>
                </a:ext>
              </a:extLst>
            </p:cNvPr>
            <p:cNvCxnSpPr>
              <a:cxnSpLocks/>
            </p:cNvCxnSpPr>
            <p:nvPr/>
          </p:nvCxnSpPr>
          <p:spPr>
            <a:xfrm flipH="1">
              <a:off x="10857243" y="3404090"/>
              <a:ext cx="307143" cy="34670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C487FC9F-3375-3CED-3604-B7C63177F6E0}"/>
                </a:ext>
              </a:extLst>
            </p:cNvPr>
            <p:cNvCxnSpPr/>
            <p:nvPr/>
          </p:nvCxnSpPr>
          <p:spPr>
            <a:xfrm flipV="1">
              <a:off x="8078229" y="4160660"/>
              <a:ext cx="161040" cy="14337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39" name="Picture 38">
              <a:extLst>
                <a:ext uri="{FF2B5EF4-FFF2-40B4-BE49-F238E27FC236}">
                  <a16:creationId xmlns:a16="http://schemas.microsoft.com/office/drawing/2014/main" id="{CD0E3419-4FA7-2CFE-3BDD-54975C9C9138}"/>
                </a:ext>
              </a:extLst>
            </p:cNvPr>
            <p:cNvPicPr>
              <a:picLocks noChangeAspect="1"/>
            </p:cNvPicPr>
            <p:nvPr/>
          </p:nvPicPr>
          <p:blipFill>
            <a:blip r:embed="rId5"/>
            <a:stretch>
              <a:fillRect/>
            </a:stretch>
          </p:blipFill>
          <p:spPr>
            <a:xfrm rot="17720524">
              <a:off x="9803999" y="4131904"/>
              <a:ext cx="249958" cy="237765"/>
            </a:xfrm>
            <a:prstGeom prst="rect">
              <a:avLst/>
            </a:prstGeom>
          </p:spPr>
        </p:pic>
        <p:pic>
          <p:nvPicPr>
            <p:cNvPr id="40" name="Picture 39">
              <a:extLst>
                <a:ext uri="{FF2B5EF4-FFF2-40B4-BE49-F238E27FC236}">
                  <a16:creationId xmlns:a16="http://schemas.microsoft.com/office/drawing/2014/main" id="{B07B50A4-F296-F8A8-6EE3-7170C5BA1580}"/>
                </a:ext>
              </a:extLst>
            </p:cNvPr>
            <p:cNvPicPr>
              <a:picLocks noChangeAspect="1"/>
            </p:cNvPicPr>
            <p:nvPr/>
          </p:nvPicPr>
          <p:blipFill>
            <a:blip r:embed="rId5"/>
            <a:stretch>
              <a:fillRect/>
            </a:stretch>
          </p:blipFill>
          <p:spPr>
            <a:xfrm rot="7076677">
              <a:off x="8114290" y="2448857"/>
              <a:ext cx="249958" cy="237765"/>
            </a:xfrm>
            <a:prstGeom prst="rect">
              <a:avLst/>
            </a:prstGeom>
          </p:spPr>
        </p:pic>
        <p:pic>
          <p:nvPicPr>
            <p:cNvPr id="41" name="Picture 40">
              <a:extLst>
                <a:ext uri="{FF2B5EF4-FFF2-40B4-BE49-F238E27FC236}">
                  <a16:creationId xmlns:a16="http://schemas.microsoft.com/office/drawing/2014/main" id="{7A88298B-CB3B-F5B4-BD07-3574134E7D9D}"/>
                </a:ext>
              </a:extLst>
            </p:cNvPr>
            <p:cNvPicPr>
              <a:picLocks noChangeAspect="1"/>
            </p:cNvPicPr>
            <p:nvPr/>
          </p:nvPicPr>
          <p:blipFill>
            <a:blip r:embed="rId5"/>
            <a:stretch>
              <a:fillRect/>
            </a:stretch>
          </p:blipFill>
          <p:spPr>
            <a:xfrm>
              <a:off x="7522019" y="3432064"/>
              <a:ext cx="249958" cy="237765"/>
            </a:xfrm>
            <a:prstGeom prst="rect">
              <a:avLst/>
            </a:prstGeom>
          </p:spPr>
        </p:pic>
        <p:pic>
          <p:nvPicPr>
            <p:cNvPr id="42" name="Picture 41">
              <a:extLst>
                <a:ext uri="{FF2B5EF4-FFF2-40B4-BE49-F238E27FC236}">
                  <a16:creationId xmlns:a16="http://schemas.microsoft.com/office/drawing/2014/main" id="{2445FDB3-3F33-94BD-91FD-B771B8EA71AE}"/>
                </a:ext>
              </a:extLst>
            </p:cNvPr>
            <p:cNvPicPr>
              <a:picLocks noChangeAspect="1"/>
            </p:cNvPicPr>
            <p:nvPr/>
          </p:nvPicPr>
          <p:blipFill>
            <a:blip r:embed="rId5"/>
            <a:stretch>
              <a:fillRect/>
            </a:stretch>
          </p:blipFill>
          <p:spPr>
            <a:xfrm rot="8937762">
              <a:off x="9465830" y="3013171"/>
              <a:ext cx="249958" cy="237765"/>
            </a:xfrm>
            <a:prstGeom prst="rect">
              <a:avLst/>
            </a:prstGeom>
          </p:spPr>
        </p:pic>
        <p:sp>
          <p:nvSpPr>
            <p:cNvPr id="43" name="TextBox 42">
              <a:extLst>
                <a:ext uri="{FF2B5EF4-FFF2-40B4-BE49-F238E27FC236}">
                  <a16:creationId xmlns:a16="http://schemas.microsoft.com/office/drawing/2014/main" id="{08E19933-B460-639E-6F9A-64BC6FF9E5A0}"/>
                </a:ext>
              </a:extLst>
            </p:cNvPr>
            <p:cNvSpPr txBox="1"/>
            <p:nvPr/>
          </p:nvSpPr>
          <p:spPr>
            <a:xfrm>
              <a:off x="10929257" y="1384663"/>
              <a:ext cx="487634" cy="461665"/>
            </a:xfrm>
            <a:prstGeom prst="rect">
              <a:avLst/>
            </a:prstGeom>
            <a:noFill/>
          </p:spPr>
          <p:txBody>
            <a:bodyPr wrap="none" rtlCol="0">
              <a:spAutoFit/>
            </a:bodyPr>
            <a:lstStyle/>
            <a:p>
              <a:r>
                <a:rPr lang="en-US" sz="2400" b="1" dirty="0"/>
                <a:t>BL</a:t>
              </a:r>
            </a:p>
          </p:txBody>
        </p:sp>
        <p:sp>
          <p:nvSpPr>
            <p:cNvPr id="44" name="TextBox 43">
              <a:extLst>
                <a:ext uri="{FF2B5EF4-FFF2-40B4-BE49-F238E27FC236}">
                  <a16:creationId xmlns:a16="http://schemas.microsoft.com/office/drawing/2014/main" id="{7F94E444-E6E8-FF19-5869-606D1E05FBB8}"/>
                </a:ext>
              </a:extLst>
            </p:cNvPr>
            <p:cNvSpPr txBox="1"/>
            <p:nvPr/>
          </p:nvSpPr>
          <p:spPr>
            <a:xfrm>
              <a:off x="8934793" y="5495109"/>
              <a:ext cx="487634" cy="461665"/>
            </a:xfrm>
            <a:prstGeom prst="rect">
              <a:avLst/>
            </a:prstGeom>
            <a:noFill/>
          </p:spPr>
          <p:txBody>
            <a:bodyPr wrap="none" rtlCol="0">
              <a:spAutoFit/>
            </a:bodyPr>
            <a:lstStyle/>
            <a:p>
              <a:r>
                <a:rPr lang="en-US" sz="2400" b="1" dirty="0"/>
                <a:t>BL</a:t>
              </a:r>
            </a:p>
          </p:txBody>
        </p:sp>
        <p:cxnSp>
          <p:nvCxnSpPr>
            <p:cNvPr id="46" name="Straight Connector 45">
              <a:extLst>
                <a:ext uri="{FF2B5EF4-FFF2-40B4-BE49-F238E27FC236}">
                  <a16:creationId xmlns:a16="http://schemas.microsoft.com/office/drawing/2014/main" id="{DECBCDC3-5DAD-15A2-AFCC-36374C7E61FA}"/>
                </a:ext>
              </a:extLst>
            </p:cNvPr>
            <p:cNvCxnSpPr/>
            <p:nvPr/>
          </p:nvCxnSpPr>
          <p:spPr>
            <a:xfrm flipH="1">
              <a:off x="10685417" y="1778629"/>
              <a:ext cx="325397" cy="433347"/>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B05A4823-6695-A85D-0486-9DC088AD5007}"/>
                </a:ext>
              </a:extLst>
            </p:cNvPr>
            <p:cNvCxnSpPr>
              <a:cxnSpLocks/>
            </p:cNvCxnSpPr>
            <p:nvPr/>
          </p:nvCxnSpPr>
          <p:spPr>
            <a:xfrm flipV="1">
              <a:off x="9239794" y="4841966"/>
              <a:ext cx="113212" cy="674916"/>
            </a:xfrm>
            <a:prstGeom prst="line">
              <a:avLst/>
            </a:prstGeom>
            <a:ln w="1905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34278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DAFE9ED-A5C9-7ACA-0972-7EA07276F469}"/>
              </a:ext>
            </a:extLst>
          </p:cNvPr>
          <p:cNvGrpSpPr/>
          <p:nvPr/>
        </p:nvGrpSpPr>
        <p:grpSpPr>
          <a:xfrm>
            <a:off x="64792" y="29197"/>
            <a:ext cx="12062416" cy="6793222"/>
            <a:chOff x="64792" y="29197"/>
            <a:chExt cx="12062416" cy="6793222"/>
          </a:xfrm>
        </p:grpSpPr>
        <p:pic>
          <p:nvPicPr>
            <p:cNvPr id="3" name="Picture 2">
              <a:extLst>
                <a:ext uri="{FF2B5EF4-FFF2-40B4-BE49-F238E27FC236}">
                  <a16:creationId xmlns:a16="http://schemas.microsoft.com/office/drawing/2014/main" id="{A8CD94EA-978D-F91B-7415-6BD8C6D8AE3D}"/>
                </a:ext>
              </a:extLst>
            </p:cNvPr>
            <p:cNvPicPr>
              <a:picLocks noChangeAspect="1"/>
            </p:cNvPicPr>
            <p:nvPr/>
          </p:nvPicPr>
          <p:blipFill rotWithShape="1">
            <a:blip r:embed="rId3"/>
            <a:srcRect l="20518" t="4056" r="25349" b="26926"/>
            <a:stretch/>
          </p:blipFill>
          <p:spPr>
            <a:xfrm rot="16200000">
              <a:off x="1095484" y="2692152"/>
              <a:ext cx="3117194" cy="5143339"/>
            </a:xfrm>
            <a:prstGeom prst="rect">
              <a:avLst/>
            </a:prstGeom>
          </p:spPr>
        </p:pic>
        <p:pic>
          <p:nvPicPr>
            <p:cNvPr id="4" name="Picture 3">
              <a:extLst>
                <a:ext uri="{FF2B5EF4-FFF2-40B4-BE49-F238E27FC236}">
                  <a16:creationId xmlns:a16="http://schemas.microsoft.com/office/drawing/2014/main" id="{F836296D-5BBE-EDC2-D9EE-44CF5FD85281}"/>
                </a:ext>
              </a:extLst>
            </p:cNvPr>
            <p:cNvPicPr>
              <a:picLocks noChangeAspect="1"/>
            </p:cNvPicPr>
            <p:nvPr/>
          </p:nvPicPr>
          <p:blipFill rotWithShape="1">
            <a:blip r:embed="rId4"/>
            <a:srcRect l="23185" t="4490" r="23727" b="23953"/>
            <a:stretch/>
          </p:blipFill>
          <p:spPr>
            <a:xfrm>
              <a:off x="8905973" y="953368"/>
              <a:ext cx="3221235" cy="5618882"/>
            </a:xfrm>
            <a:prstGeom prst="rect">
              <a:avLst/>
            </a:prstGeom>
          </p:spPr>
        </p:pic>
        <p:pic>
          <p:nvPicPr>
            <p:cNvPr id="5" name="Picture 4">
              <a:extLst>
                <a:ext uri="{FF2B5EF4-FFF2-40B4-BE49-F238E27FC236}">
                  <a16:creationId xmlns:a16="http://schemas.microsoft.com/office/drawing/2014/main" id="{6B5B3594-3B26-F438-6089-A206523734EF}"/>
                </a:ext>
              </a:extLst>
            </p:cNvPr>
            <p:cNvPicPr>
              <a:picLocks noChangeAspect="1"/>
            </p:cNvPicPr>
            <p:nvPr/>
          </p:nvPicPr>
          <p:blipFill rotWithShape="1">
            <a:blip r:embed="rId5"/>
            <a:srcRect l="10274" t="6794" r="22577" b="18633"/>
            <a:stretch/>
          </p:blipFill>
          <p:spPr bwMode="gray">
            <a:xfrm rot="16200000">
              <a:off x="844527" y="-750538"/>
              <a:ext cx="3566865" cy="5126336"/>
            </a:xfrm>
            <a:prstGeom prst="rect">
              <a:avLst/>
            </a:prstGeom>
          </p:spPr>
        </p:pic>
        <p:pic>
          <p:nvPicPr>
            <p:cNvPr id="6" name="Picture 5">
              <a:extLst>
                <a:ext uri="{FF2B5EF4-FFF2-40B4-BE49-F238E27FC236}">
                  <a16:creationId xmlns:a16="http://schemas.microsoft.com/office/drawing/2014/main" id="{226B1314-6FC4-C123-D1CA-9EFB6967B6AD}"/>
                </a:ext>
              </a:extLst>
            </p:cNvPr>
            <p:cNvPicPr>
              <a:picLocks noChangeAspect="1"/>
            </p:cNvPicPr>
            <p:nvPr/>
          </p:nvPicPr>
          <p:blipFill rotWithShape="1">
            <a:blip r:embed="rId6"/>
            <a:srcRect l="18489" t="5305" r="18631" b="18607"/>
            <a:stretch/>
          </p:blipFill>
          <p:spPr bwMode="gray">
            <a:xfrm rot="10800000">
              <a:off x="5275269" y="988604"/>
              <a:ext cx="3517450" cy="5508108"/>
            </a:xfrm>
            <a:prstGeom prst="rect">
              <a:avLst/>
            </a:prstGeom>
          </p:spPr>
        </p:pic>
        <p:cxnSp>
          <p:nvCxnSpPr>
            <p:cNvPr id="7" name="Straight Connector 6">
              <a:extLst>
                <a:ext uri="{FF2B5EF4-FFF2-40B4-BE49-F238E27FC236}">
                  <a16:creationId xmlns:a16="http://schemas.microsoft.com/office/drawing/2014/main" id="{CF3E9FF1-7657-4AD6-5A04-410AA46A435D}"/>
                </a:ext>
              </a:extLst>
            </p:cNvPr>
            <p:cNvCxnSpPr>
              <a:cxnSpLocks/>
            </p:cNvCxnSpPr>
            <p:nvPr/>
          </p:nvCxnSpPr>
          <p:spPr>
            <a:xfrm>
              <a:off x="180833" y="3429000"/>
              <a:ext cx="314905"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7895A6DA-ADDB-721B-427F-F499701B82CB}"/>
                </a:ext>
              </a:extLst>
            </p:cNvPr>
            <p:cNvCxnSpPr>
              <a:cxnSpLocks/>
            </p:cNvCxnSpPr>
            <p:nvPr/>
          </p:nvCxnSpPr>
          <p:spPr>
            <a:xfrm>
              <a:off x="180833" y="6710009"/>
              <a:ext cx="266126"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801045C-1C38-159E-C453-D4D287013130}"/>
                </a:ext>
              </a:extLst>
            </p:cNvPr>
            <p:cNvCxnSpPr/>
            <p:nvPr/>
          </p:nvCxnSpPr>
          <p:spPr>
            <a:xfrm>
              <a:off x="5541872" y="6323596"/>
              <a:ext cx="453224"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30605EF-9608-6B2F-EF7F-7AB0D3F2DFC7}"/>
                </a:ext>
              </a:extLst>
            </p:cNvPr>
            <p:cNvCxnSpPr/>
            <p:nvPr/>
          </p:nvCxnSpPr>
          <p:spPr>
            <a:xfrm>
              <a:off x="9040002" y="6377053"/>
              <a:ext cx="389613"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9CBC2247-339E-4461-3BA5-756063647301}"/>
                </a:ext>
              </a:extLst>
            </p:cNvPr>
            <p:cNvCxnSpPr/>
            <p:nvPr/>
          </p:nvCxnSpPr>
          <p:spPr>
            <a:xfrm>
              <a:off x="446959" y="2042652"/>
              <a:ext cx="116061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71084B9-A402-B042-1145-640D45C403EA}"/>
                </a:ext>
              </a:extLst>
            </p:cNvPr>
            <p:cNvCxnSpPr/>
            <p:nvPr/>
          </p:nvCxnSpPr>
          <p:spPr>
            <a:xfrm flipV="1">
              <a:off x="1600201" y="1268361"/>
              <a:ext cx="0" cy="759542"/>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26BAB0B7-6202-B600-03EA-FD08AA9A6962}"/>
                </a:ext>
              </a:extLst>
            </p:cNvPr>
            <p:cNvCxnSpPr/>
            <p:nvPr/>
          </p:nvCxnSpPr>
          <p:spPr>
            <a:xfrm flipH="1">
              <a:off x="446959" y="1260987"/>
              <a:ext cx="116061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7AD4259B-DC51-23FA-18FA-5868159C40F3}"/>
                </a:ext>
              </a:extLst>
            </p:cNvPr>
            <p:cNvCxnSpPr/>
            <p:nvPr/>
          </p:nvCxnSpPr>
          <p:spPr>
            <a:xfrm>
              <a:off x="446959" y="1268361"/>
              <a:ext cx="0" cy="774291"/>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48ED7C6F-0653-00F0-3E5A-6F94224EC774}"/>
                </a:ext>
              </a:extLst>
            </p:cNvPr>
            <p:cNvCxnSpPr>
              <a:cxnSpLocks/>
            </p:cNvCxnSpPr>
            <p:nvPr/>
          </p:nvCxnSpPr>
          <p:spPr>
            <a:xfrm>
              <a:off x="1659192" y="4822723"/>
              <a:ext cx="1504337"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311BE9F9-5D1B-8A3E-3F6E-C38347989425}"/>
                </a:ext>
              </a:extLst>
            </p:cNvPr>
            <p:cNvCxnSpPr/>
            <p:nvPr/>
          </p:nvCxnSpPr>
          <p:spPr>
            <a:xfrm flipV="1">
              <a:off x="3170903" y="3900948"/>
              <a:ext cx="0" cy="899652"/>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1D1B98B0-CA2B-C34E-61C2-1CC075207AE3}"/>
                </a:ext>
              </a:extLst>
            </p:cNvPr>
            <p:cNvCxnSpPr/>
            <p:nvPr/>
          </p:nvCxnSpPr>
          <p:spPr>
            <a:xfrm flipH="1">
              <a:off x="1659194" y="3908323"/>
              <a:ext cx="150433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15449A6B-DCDE-396A-053E-E324D2D5878E}"/>
                </a:ext>
              </a:extLst>
            </p:cNvPr>
            <p:cNvCxnSpPr/>
            <p:nvPr/>
          </p:nvCxnSpPr>
          <p:spPr>
            <a:xfrm>
              <a:off x="1659192" y="3900948"/>
              <a:ext cx="0" cy="921775"/>
            </a:xfrm>
            <a:prstGeom prst="line">
              <a:avLst/>
            </a:prstGeom>
            <a:ln w="19050"/>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49841B21-EA9A-5A71-2923-B96BA5EF947F}"/>
                </a:ext>
              </a:extLst>
            </p:cNvPr>
            <p:cNvSpPr txBox="1"/>
            <p:nvPr/>
          </p:nvSpPr>
          <p:spPr>
            <a:xfrm>
              <a:off x="3605982" y="1424673"/>
              <a:ext cx="694421" cy="461665"/>
            </a:xfrm>
            <a:prstGeom prst="rect">
              <a:avLst/>
            </a:prstGeom>
            <a:noFill/>
          </p:spPr>
          <p:txBody>
            <a:bodyPr wrap="none" rtlCol="0">
              <a:spAutoFit/>
            </a:bodyPr>
            <a:lstStyle/>
            <a:p>
              <a:r>
                <a:rPr lang="en-US" sz="2400" b="1" dirty="0">
                  <a:solidFill>
                    <a:srgbClr val="FFFFFF"/>
                  </a:solidFill>
                </a:rPr>
                <a:t>RBC</a:t>
              </a:r>
            </a:p>
          </p:txBody>
        </p:sp>
        <p:sp>
          <p:nvSpPr>
            <p:cNvPr id="35" name="TextBox 34">
              <a:extLst>
                <a:ext uri="{FF2B5EF4-FFF2-40B4-BE49-F238E27FC236}">
                  <a16:creationId xmlns:a16="http://schemas.microsoft.com/office/drawing/2014/main" id="{6AC41755-0B38-C59F-E7E4-C604FDE25F4F}"/>
                </a:ext>
              </a:extLst>
            </p:cNvPr>
            <p:cNvSpPr txBox="1"/>
            <p:nvPr/>
          </p:nvSpPr>
          <p:spPr>
            <a:xfrm>
              <a:off x="2136708" y="1797070"/>
              <a:ext cx="335348" cy="461665"/>
            </a:xfrm>
            <a:prstGeom prst="rect">
              <a:avLst/>
            </a:prstGeom>
            <a:noFill/>
          </p:spPr>
          <p:txBody>
            <a:bodyPr wrap="none" rtlCol="0">
              <a:spAutoFit/>
            </a:bodyPr>
            <a:lstStyle/>
            <a:p>
              <a:r>
                <a:rPr lang="en-US" sz="2400" b="1" dirty="0"/>
                <a:t>E</a:t>
              </a:r>
            </a:p>
          </p:txBody>
        </p:sp>
        <p:sp>
          <p:nvSpPr>
            <p:cNvPr id="36" name="TextBox 35">
              <a:extLst>
                <a:ext uri="{FF2B5EF4-FFF2-40B4-BE49-F238E27FC236}">
                  <a16:creationId xmlns:a16="http://schemas.microsoft.com/office/drawing/2014/main" id="{3D716F56-C773-2B72-C194-6D0BFDACD5FA}"/>
                </a:ext>
              </a:extLst>
            </p:cNvPr>
            <p:cNvSpPr txBox="1"/>
            <p:nvPr/>
          </p:nvSpPr>
          <p:spPr>
            <a:xfrm>
              <a:off x="2732608" y="2592195"/>
              <a:ext cx="487634" cy="461665"/>
            </a:xfrm>
            <a:prstGeom prst="rect">
              <a:avLst/>
            </a:prstGeom>
            <a:noFill/>
          </p:spPr>
          <p:txBody>
            <a:bodyPr wrap="none" rtlCol="0">
              <a:spAutoFit/>
            </a:bodyPr>
            <a:lstStyle/>
            <a:p>
              <a:r>
                <a:rPr lang="en-US" sz="2400" b="1" dirty="0"/>
                <a:t>BL</a:t>
              </a:r>
            </a:p>
          </p:txBody>
        </p:sp>
        <p:sp>
          <p:nvSpPr>
            <p:cNvPr id="37" name="TextBox 36">
              <a:extLst>
                <a:ext uri="{FF2B5EF4-FFF2-40B4-BE49-F238E27FC236}">
                  <a16:creationId xmlns:a16="http://schemas.microsoft.com/office/drawing/2014/main" id="{00989846-B36E-E027-E629-079C07CD783E}"/>
                </a:ext>
              </a:extLst>
            </p:cNvPr>
            <p:cNvSpPr txBox="1"/>
            <p:nvPr/>
          </p:nvSpPr>
          <p:spPr>
            <a:xfrm>
              <a:off x="870155" y="530942"/>
              <a:ext cx="494046" cy="461665"/>
            </a:xfrm>
            <a:prstGeom prst="rect">
              <a:avLst/>
            </a:prstGeom>
            <a:noFill/>
          </p:spPr>
          <p:txBody>
            <a:bodyPr wrap="none" rtlCol="0">
              <a:spAutoFit/>
            </a:bodyPr>
            <a:lstStyle/>
            <a:p>
              <a:r>
                <a:rPr lang="en-US" sz="2400" b="1" dirty="0"/>
                <a:t>As</a:t>
              </a:r>
            </a:p>
          </p:txBody>
        </p:sp>
        <p:sp>
          <p:nvSpPr>
            <p:cNvPr id="38" name="TextBox 37">
              <a:extLst>
                <a:ext uri="{FF2B5EF4-FFF2-40B4-BE49-F238E27FC236}">
                  <a16:creationId xmlns:a16="http://schemas.microsoft.com/office/drawing/2014/main" id="{05C735A5-7512-5F9A-3772-EA9A4FEBD253}"/>
                </a:ext>
              </a:extLst>
            </p:cNvPr>
            <p:cNvSpPr txBox="1"/>
            <p:nvPr/>
          </p:nvSpPr>
          <p:spPr>
            <a:xfrm>
              <a:off x="2591851" y="675111"/>
              <a:ext cx="348172" cy="461665"/>
            </a:xfrm>
            <a:prstGeom prst="rect">
              <a:avLst/>
            </a:prstGeom>
            <a:noFill/>
          </p:spPr>
          <p:txBody>
            <a:bodyPr wrap="none" rtlCol="0">
              <a:spAutoFit/>
            </a:bodyPr>
            <a:lstStyle/>
            <a:p>
              <a:r>
                <a:rPr lang="en-US" sz="2400" b="1" dirty="0">
                  <a:solidFill>
                    <a:srgbClr val="FFFFFF"/>
                  </a:solidFill>
                </a:rPr>
                <a:t>P</a:t>
              </a:r>
            </a:p>
          </p:txBody>
        </p:sp>
        <p:sp>
          <p:nvSpPr>
            <p:cNvPr id="39" name="TextBox 38">
              <a:extLst>
                <a:ext uri="{FF2B5EF4-FFF2-40B4-BE49-F238E27FC236}">
                  <a16:creationId xmlns:a16="http://schemas.microsoft.com/office/drawing/2014/main" id="{32FD417B-70CE-6A0D-976E-3926E4DB8663}"/>
                </a:ext>
              </a:extLst>
            </p:cNvPr>
            <p:cNvSpPr txBox="1"/>
            <p:nvPr/>
          </p:nvSpPr>
          <p:spPr>
            <a:xfrm>
              <a:off x="770957" y="2593484"/>
              <a:ext cx="800219" cy="461665"/>
            </a:xfrm>
            <a:prstGeom prst="rect">
              <a:avLst/>
            </a:prstGeom>
            <a:noFill/>
          </p:spPr>
          <p:txBody>
            <a:bodyPr wrap="none" rtlCol="0">
              <a:spAutoFit/>
            </a:bodyPr>
            <a:lstStyle/>
            <a:p>
              <a:r>
                <a:rPr lang="en-US" sz="2400" b="1" dirty="0"/>
                <a:t>WBC</a:t>
              </a:r>
            </a:p>
          </p:txBody>
        </p:sp>
        <p:sp>
          <p:nvSpPr>
            <p:cNvPr id="40" name="TextBox 39">
              <a:extLst>
                <a:ext uri="{FF2B5EF4-FFF2-40B4-BE49-F238E27FC236}">
                  <a16:creationId xmlns:a16="http://schemas.microsoft.com/office/drawing/2014/main" id="{3C4DEB98-A96F-09A8-8AAB-D715CD8864DC}"/>
                </a:ext>
              </a:extLst>
            </p:cNvPr>
            <p:cNvSpPr txBox="1"/>
            <p:nvPr/>
          </p:nvSpPr>
          <p:spPr>
            <a:xfrm>
              <a:off x="3680663" y="361336"/>
              <a:ext cx="487634" cy="461665"/>
            </a:xfrm>
            <a:prstGeom prst="rect">
              <a:avLst/>
            </a:prstGeom>
            <a:noFill/>
          </p:spPr>
          <p:txBody>
            <a:bodyPr wrap="none" rtlCol="0">
              <a:spAutoFit/>
            </a:bodyPr>
            <a:lstStyle/>
            <a:p>
              <a:r>
                <a:rPr lang="en-US" sz="2400" b="1" dirty="0"/>
                <a:t>BL</a:t>
              </a:r>
            </a:p>
          </p:txBody>
        </p:sp>
        <p:cxnSp>
          <p:nvCxnSpPr>
            <p:cNvPr id="42" name="Straight Connector 41">
              <a:extLst>
                <a:ext uri="{FF2B5EF4-FFF2-40B4-BE49-F238E27FC236}">
                  <a16:creationId xmlns:a16="http://schemas.microsoft.com/office/drawing/2014/main" id="{B4E4D52C-F974-FAA0-E3E2-B04389543B96}"/>
                </a:ext>
              </a:extLst>
            </p:cNvPr>
            <p:cNvCxnSpPr/>
            <p:nvPr/>
          </p:nvCxnSpPr>
          <p:spPr>
            <a:xfrm flipH="1" flipV="1">
              <a:off x="2765937" y="2254275"/>
              <a:ext cx="109998" cy="39306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7F468898-133B-AEFF-5814-19C7DB9FA9E5}"/>
                </a:ext>
              </a:extLst>
            </p:cNvPr>
            <p:cNvCxnSpPr>
              <a:cxnSpLocks/>
              <a:stCxn id="36" idx="1"/>
            </p:cNvCxnSpPr>
            <p:nvPr/>
          </p:nvCxnSpPr>
          <p:spPr>
            <a:xfrm flipH="1">
              <a:off x="2304382" y="2823028"/>
              <a:ext cx="428226" cy="88883"/>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4DB1530B-34E0-C6F3-E906-EA58FAC51375}"/>
                </a:ext>
              </a:extLst>
            </p:cNvPr>
            <p:cNvCxnSpPr>
              <a:cxnSpLocks/>
            </p:cNvCxnSpPr>
            <p:nvPr/>
          </p:nvCxnSpPr>
          <p:spPr>
            <a:xfrm flipH="1" flipV="1">
              <a:off x="3318388" y="486698"/>
              <a:ext cx="427704" cy="14416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D8F3BCF5-CE53-5D47-0AEB-27291792D855}"/>
                </a:ext>
              </a:extLst>
            </p:cNvPr>
            <p:cNvCxnSpPr>
              <a:cxnSpLocks/>
            </p:cNvCxnSpPr>
            <p:nvPr/>
          </p:nvCxnSpPr>
          <p:spPr>
            <a:xfrm>
              <a:off x="4108068" y="663341"/>
              <a:ext cx="264829" cy="224577"/>
            </a:xfrm>
            <a:prstGeom prst="line">
              <a:avLst/>
            </a:prstGeom>
            <a:ln w="19050"/>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B05EEDE7-654E-383B-AE7C-F3B1EABBD43D}"/>
                </a:ext>
              </a:extLst>
            </p:cNvPr>
            <p:cNvSpPr txBox="1"/>
            <p:nvPr/>
          </p:nvSpPr>
          <p:spPr>
            <a:xfrm>
              <a:off x="3605982" y="5043948"/>
              <a:ext cx="335348" cy="461665"/>
            </a:xfrm>
            <a:prstGeom prst="rect">
              <a:avLst/>
            </a:prstGeom>
            <a:noFill/>
          </p:spPr>
          <p:txBody>
            <a:bodyPr wrap="none" rtlCol="0">
              <a:spAutoFit/>
            </a:bodyPr>
            <a:lstStyle/>
            <a:p>
              <a:r>
                <a:rPr lang="en-US" sz="2400" b="1" dirty="0"/>
                <a:t>E</a:t>
              </a:r>
            </a:p>
          </p:txBody>
        </p:sp>
        <p:sp>
          <p:nvSpPr>
            <p:cNvPr id="53" name="TextBox 52">
              <a:extLst>
                <a:ext uri="{FF2B5EF4-FFF2-40B4-BE49-F238E27FC236}">
                  <a16:creationId xmlns:a16="http://schemas.microsoft.com/office/drawing/2014/main" id="{9B6F656B-D26A-790D-E905-BDEFDE278B49}"/>
                </a:ext>
              </a:extLst>
            </p:cNvPr>
            <p:cNvSpPr txBox="1"/>
            <p:nvPr/>
          </p:nvSpPr>
          <p:spPr>
            <a:xfrm>
              <a:off x="1917290" y="5363936"/>
              <a:ext cx="314510" cy="461665"/>
            </a:xfrm>
            <a:prstGeom prst="rect">
              <a:avLst/>
            </a:prstGeom>
            <a:noFill/>
          </p:spPr>
          <p:txBody>
            <a:bodyPr wrap="none" rtlCol="0">
              <a:spAutoFit/>
            </a:bodyPr>
            <a:lstStyle/>
            <a:p>
              <a:r>
                <a:rPr lang="en-US" sz="2400" b="1" dirty="0"/>
                <a:t>L</a:t>
              </a:r>
            </a:p>
          </p:txBody>
        </p:sp>
        <p:sp>
          <p:nvSpPr>
            <p:cNvPr id="54" name="TextBox 53">
              <a:extLst>
                <a:ext uri="{FF2B5EF4-FFF2-40B4-BE49-F238E27FC236}">
                  <a16:creationId xmlns:a16="http://schemas.microsoft.com/office/drawing/2014/main" id="{345025C4-A759-DBF0-9604-942ADB263D70}"/>
                </a:ext>
              </a:extLst>
            </p:cNvPr>
            <p:cNvSpPr txBox="1"/>
            <p:nvPr/>
          </p:nvSpPr>
          <p:spPr>
            <a:xfrm>
              <a:off x="6723183" y="3239276"/>
              <a:ext cx="335348" cy="461665"/>
            </a:xfrm>
            <a:prstGeom prst="rect">
              <a:avLst/>
            </a:prstGeom>
            <a:noFill/>
          </p:spPr>
          <p:txBody>
            <a:bodyPr wrap="none" rtlCol="0">
              <a:spAutoFit/>
            </a:bodyPr>
            <a:lstStyle/>
            <a:p>
              <a:r>
                <a:rPr lang="en-US" sz="2400" b="1" dirty="0"/>
                <a:t>E</a:t>
              </a:r>
            </a:p>
          </p:txBody>
        </p:sp>
        <p:sp>
          <p:nvSpPr>
            <p:cNvPr id="55" name="TextBox 54">
              <a:extLst>
                <a:ext uri="{FF2B5EF4-FFF2-40B4-BE49-F238E27FC236}">
                  <a16:creationId xmlns:a16="http://schemas.microsoft.com/office/drawing/2014/main" id="{E2E1DA92-AD48-B82C-0829-B2B12681CC16}"/>
                </a:ext>
              </a:extLst>
            </p:cNvPr>
            <p:cNvSpPr txBox="1"/>
            <p:nvPr/>
          </p:nvSpPr>
          <p:spPr>
            <a:xfrm>
              <a:off x="8023123" y="1961535"/>
              <a:ext cx="494046" cy="461665"/>
            </a:xfrm>
            <a:prstGeom prst="rect">
              <a:avLst/>
            </a:prstGeom>
            <a:noFill/>
          </p:spPr>
          <p:txBody>
            <a:bodyPr wrap="none" rtlCol="0">
              <a:spAutoFit/>
            </a:bodyPr>
            <a:lstStyle/>
            <a:p>
              <a:r>
                <a:rPr lang="en-US" sz="2400" b="1" dirty="0"/>
                <a:t>As</a:t>
              </a:r>
            </a:p>
          </p:txBody>
        </p:sp>
        <p:sp>
          <p:nvSpPr>
            <p:cNvPr id="59" name="TextBox 58">
              <a:extLst>
                <a:ext uri="{FF2B5EF4-FFF2-40B4-BE49-F238E27FC236}">
                  <a16:creationId xmlns:a16="http://schemas.microsoft.com/office/drawing/2014/main" id="{324D6338-BC56-5B18-AB20-82878B1E8ABA}"/>
                </a:ext>
              </a:extLst>
            </p:cNvPr>
            <p:cNvSpPr txBox="1"/>
            <p:nvPr/>
          </p:nvSpPr>
          <p:spPr>
            <a:xfrm>
              <a:off x="7597971" y="2867469"/>
              <a:ext cx="487634" cy="461665"/>
            </a:xfrm>
            <a:prstGeom prst="rect">
              <a:avLst/>
            </a:prstGeom>
            <a:noFill/>
          </p:spPr>
          <p:txBody>
            <a:bodyPr wrap="none" rtlCol="0">
              <a:spAutoFit/>
            </a:bodyPr>
            <a:lstStyle/>
            <a:p>
              <a:r>
                <a:rPr lang="en-US" sz="2400" b="1" dirty="0"/>
                <a:t>BL</a:t>
              </a:r>
            </a:p>
          </p:txBody>
        </p:sp>
        <p:cxnSp>
          <p:nvCxnSpPr>
            <p:cNvPr id="61" name="Straight Arrow Connector 60">
              <a:extLst>
                <a:ext uri="{FF2B5EF4-FFF2-40B4-BE49-F238E27FC236}">
                  <a16:creationId xmlns:a16="http://schemas.microsoft.com/office/drawing/2014/main" id="{383E62AF-F8B9-6FB9-AEED-117D0F1EE9CB}"/>
                </a:ext>
              </a:extLst>
            </p:cNvPr>
            <p:cNvCxnSpPr/>
            <p:nvPr/>
          </p:nvCxnSpPr>
          <p:spPr>
            <a:xfrm flipH="1">
              <a:off x="6802532" y="2109019"/>
              <a:ext cx="674900" cy="538316"/>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3F096F57-386E-C70B-8239-8C8B9F48D90B}"/>
                </a:ext>
              </a:extLst>
            </p:cNvPr>
            <p:cNvCxnSpPr/>
            <p:nvPr/>
          </p:nvCxnSpPr>
          <p:spPr>
            <a:xfrm flipV="1">
              <a:off x="7747573" y="4223982"/>
              <a:ext cx="569921" cy="126478"/>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64" name="TextBox 63">
              <a:extLst>
                <a:ext uri="{FF2B5EF4-FFF2-40B4-BE49-F238E27FC236}">
                  <a16:creationId xmlns:a16="http://schemas.microsoft.com/office/drawing/2014/main" id="{42E3C2E4-2704-2ABD-EDB6-7752FF340F11}"/>
                </a:ext>
              </a:extLst>
            </p:cNvPr>
            <p:cNvSpPr txBox="1"/>
            <p:nvPr/>
          </p:nvSpPr>
          <p:spPr>
            <a:xfrm>
              <a:off x="881948" y="4186458"/>
              <a:ext cx="494046" cy="461665"/>
            </a:xfrm>
            <a:prstGeom prst="rect">
              <a:avLst/>
            </a:prstGeom>
            <a:noFill/>
          </p:spPr>
          <p:txBody>
            <a:bodyPr wrap="none" rtlCol="0">
              <a:spAutoFit/>
            </a:bodyPr>
            <a:lstStyle/>
            <a:p>
              <a:r>
                <a:rPr lang="en-US" sz="2400" b="1" dirty="0"/>
                <a:t>As</a:t>
              </a:r>
            </a:p>
          </p:txBody>
        </p:sp>
        <p:sp>
          <p:nvSpPr>
            <p:cNvPr id="65" name="TextBox 64">
              <a:extLst>
                <a:ext uri="{FF2B5EF4-FFF2-40B4-BE49-F238E27FC236}">
                  <a16:creationId xmlns:a16="http://schemas.microsoft.com/office/drawing/2014/main" id="{EB00ABED-1B49-B636-9367-AF5AAD5C138D}"/>
                </a:ext>
              </a:extLst>
            </p:cNvPr>
            <p:cNvSpPr txBox="1"/>
            <p:nvPr/>
          </p:nvSpPr>
          <p:spPr>
            <a:xfrm>
              <a:off x="2682640" y="6248344"/>
              <a:ext cx="487634" cy="461665"/>
            </a:xfrm>
            <a:prstGeom prst="rect">
              <a:avLst/>
            </a:prstGeom>
            <a:noFill/>
          </p:spPr>
          <p:txBody>
            <a:bodyPr wrap="none" rtlCol="0">
              <a:spAutoFit/>
            </a:bodyPr>
            <a:lstStyle/>
            <a:p>
              <a:r>
                <a:rPr lang="en-US" sz="2400" b="1" dirty="0"/>
                <a:t>BL</a:t>
              </a:r>
            </a:p>
          </p:txBody>
        </p:sp>
        <p:cxnSp>
          <p:nvCxnSpPr>
            <p:cNvPr id="67" name="Straight Arrow Connector 66">
              <a:extLst>
                <a:ext uri="{FF2B5EF4-FFF2-40B4-BE49-F238E27FC236}">
                  <a16:creationId xmlns:a16="http://schemas.microsoft.com/office/drawing/2014/main" id="{395071B9-6638-78E3-8B19-29F6B0C833C7}"/>
                </a:ext>
              </a:extLst>
            </p:cNvPr>
            <p:cNvCxnSpPr>
              <a:cxnSpLocks/>
            </p:cNvCxnSpPr>
            <p:nvPr/>
          </p:nvCxnSpPr>
          <p:spPr>
            <a:xfrm flipH="1">
              <a:off x="3532240" y="4048432"/>
              <a:ext cx="213852" cy="530943"/>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69" name="Arrow: Right 68">
              <a:extLst>
                <a:ext uri="{FF2B5EF4-FFF2-40B4-BE49-F238E27FC236}">
                  <a16:creationId xmlns:a16="http://schemas.microsoft.com/office/drawing/2014/main" id="{6720F1C1-8EFA-2620-BE12-F36E2110385C}"/>
                </a:ext>
              </a:extLst>
            </p:cNvPr>
            <p:cNvSpPr/>
            <p:nvPr/>
          </p:nvSpPr>
          <p:spPr>
            <a:xfrm>
              <a:off x="1599955" y="4299155"/>
              <a:ext cx="184348" cy="2362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4CF73CA5-9403-216C-8784-8FD450DD8DED}"/>
                </a:ext>
              </a:extLst>
            </p:cNvPr>
            <p:cNvCxnSpPr>
              <a:cxnSpLocks/>
            </p:cNvCxnSpPr>
            <p:nvPr/>
          </p:nvCxnSpPr>
          <p:spPr>
            <a:xfrm flipH="1" flipV="1">
              <a:off x="2470217" y="6234507"/>
              <a:ext cx="269605" cy="140707"/>
            </a:xfrm>
            <a:prstGeom prst="line">
              <a:avLst/>
            </a:prstGeom>
            <a:ln w="19050"/>
          </p:spPr>
          <p:style>
            <a:lnRef idx="1">
              <a:schemeClr val="dk1"/>
            </a:lnRef>
            <a:fillRef idx="0">
              <a:schemeClr val="dk1"/>
            </a:fillRef>
            <a:effectRef idx="0">
              <a:schemeClr val="dk1"/>
            </a:effectRef>
            <a:fontRef idx="minor">
              <a:schemeClr val="tx1"/>
            </a:fontRef>
          </p:style>
        </p:cxnSp>
        <p:sp>
          <p:nvSpPr>
            <p:cNvPr id="77" name="TextBox 76">
              <a:extLst>
                <a:ext uri="{FF2B5EF4-FFF2-40B4-BE49-F238E27FC236}">
                  <a16:creationId xmlns:a16="http://schemas.microsoft.com/office/drawing/2014/main" id="{F796D0FF-B67B-D4D9-3587-2AC28F26783F}"/>
                </a:ext>
              </a:extLst>
            </p:cNvPr>
            <p:cNvSpPr txBox="1"/>
            <p:nvPr/>
          </p:nvSpPr>
          <p:spPr>
            <a:xfrm>
              <a:off x="414170" y="4520745"/>
              <a:ext cx="487634" cy="461665"/>
            </a:xfrm>
            <a:prstGeom prst="rect">
              <a:avLst/>
            </a:prstGeom>
            <a:noFill/>
          </p:spPr>
          <p:txBody>
            <a:bodyPr wrap="none" rtlCol="0">
              <a:spAutoFit/>
            </a:bodyPr>
            <a:lstStyle/>
            <a:p>
              <a:r>
                <a:rPr lang="en-US" sz="2400" b="1" dirty="0"/>
                <a:t>BL</a:t>
              </a:r>
            </a:p>
          </p:txBody>
        </p:sp>
        <p:cxnSp>
          <p:nvCxnSpPr>
            <p:cNvPr id="79" name="Straight Connector 78">
              <a:extLst>
                <a:ext uri="{FF2B5EF4-FFF2-40B4-BE49-F238E27FC236}">
                  <a16:creationId xmlns:a16="http://schemas.microsoft.com/office/drawing/2014/main" id="{9A005B0C-7A75-5A0C-008D-5A6E7685F232}"/>
                </a:ext>
              </a:extLst>
            </p:cNvPr>
            <p:cNvCxnSpPr>
              <a:cxnSpLocks/>
            </p:cNvCxnSpPr>
            <p:nvPr/>
          </p:nvCxnSpPr>
          <p:spPr>
            <a:xfrm>
              <a:off x="728086" y="4859593"/>
              <a:ext cx="220606" cy="268848"/>
            </a:xfrm>
            <a:prstGeom prst="line">
              <a:avLst/>
            </a:prstGeom>
            <a:ln w="19050"/>
          </p:spPr>
          <p:style>
            <a:lnRef idx="1">
              <a:schemeClr val="dk1"/>
            </a:lnRef>
            <a:fillRef idx="0">
              <a:schemeClr val="dk1"/>
            </a:fillRef>
            <a:effectRef idx="0">
              <a:schemeClr val="dk1"/>
            </a:effectRef>
            <a:fontRef idx="minor">
              <a:schemeClr val="tx1"/>
            </a:fontRef>
          </p:style>
        </p:cxnSp>
        <p:sp>
          <p:nvSpPr>
            <p:cNvPr id="85" name="TextBox 84">
              <a:extLst>
                <a:ext uri="{FF2B5EF4-FFF2-40B4-BE49-F238E27FC236}">
                  <a16:creationId xmlns:a16="http://schemas.microsoft.com/office/drawing/2014/main" id="{7AA4FD58-DC44-9400-74C2-67214ED43313}"/>
                </a:ext>
              </a:extLst>
            </p:cNvPr>
            <p:cNvSpPr txBox="1"/>
            <p:nvPr/>
          </p:nvSpPr>
          <p:spPr>
            <a:xfrm>
              <a:off x="9721783" y="5772842"/>
              <a:ext cx="516488" cy="461665"/>
            </a:xfrm>
            <a:prstGeom prst="rect">
              <a:avLst/>
            </a:prstGeom>
            <a:noFill/>
          </p:spPr>
          <p:txBody>
            <a:bodyPr wrap="none" rtlCol="0">
              <a:spAutoFit/>
            </a:bodyPr>
            <a:lstStyle/>
            <a:p>
              <a:r>
                <a:rPr lang="en-US" sz="2400" b="1" dirty="0"/>
                <a:t>Ag</a:t>
              </a:r>
            </a:p>
          </p:txBody>
        </p:sp>
        <p:sp>
          <p:nvSpPr>
            <p:cNvPr id="86" name="TextBox 85">
              <a:extLst>
                <a:ext uri="{FF2B5EF4-FFF2-40B4-BE49-F238E27FC236}">
                  <a16:creationId xmlns:a16="http://schemas.microsoft.com/office/drawing/2014/main" id="{07F2CD21-6A29-C52F-CE5A-A212C2937E4E}"/>
                </a:ext>
              </a:extLst>
            </p:cNvPr>
            <p:cNvSpPr txBox="1"/>
            <p:nvPr/>
          </p:nvSpPr>
          <p:spPr>
            <a:xfrm>
              <a:off x="11629104" y="3365230"/>
              <a:ext cx="335348" cy="461665"/>
            </a:xfrm>
            <a:prstGeom prst="rect">
              <a:avLst/>
            </a:prstGeom>
            <a:noFill/>
          </p:spPr>
          <p:txBody>
            <a:bodyPr wrap="none" rtlCol="0">
              <a:spAutoFit/>
            </a:bodyPr>
            <a:lstStyle/>
            <a:p>
              <a:r>
                <a:rPr lang="en-US" sz="2400" b="1" dirty="0"/>
                <a:t>E</a:t>
              </a:r>
            </a:p>
          </p:txBody>
        </p:sp>
        <p:sp>
          <p:nvSpPr>
            <p:cNvPr id="87" name="TextBox 86">
              <a:extLst>
                <a:ext uri="{FF2B5EF4-FFF2-40B4-BE49-F238E27FC236}">
                  <a16:creationId xmlns:a16="http://schemas.microsoft.com/office/drawing/2014/main" id="{4446D40A-0620-BE1D-D192-C87261E8E50A}"/>
                </a:ext>
              </a:extLst>
            </p:cNvPr>
            <p:cNvSpPr txBox="1"/>
            <p:nvPr/>
          </p:nvSpPr>
          <p:spPr>
            <a:xfrm>
              <a:off x="10045174" y="4859593"/>
              <a:ext cx="487634" cy="461665"/>
            </a:xfrm>
            <a:prstGeom prst="rect">
              <a:avLst/>
            </a:prstGeom>
            <a:noFill/>
          </p:spPr>
          <p:txBody>
            <a:bodyPr wrap="none" rtlCol="0">
              <a:spAutoFit/>
            </a:bodyPr>
            <a:lstStyle/>
            <a:p>
              <a:r>
                <a:rPr lang="en-US" sz="2400" b="1" dirty="0"/>
                <a:t>BL</a:t>
              </a:r>
            </a:p>
          </p:txBody>
        </p:sp>
        <p:cxnSp>
          <p:nvCxnSpPr>
            <p:cNvPr id="89" name="Straight Connector 88">
              <a:extLst>
                <a:ext uri="{FF2B5EF4-FFF2-40B4-BE49-F238E27FC236}">
                  <a16:creationId xmlns:a16="http://schemas.microsoft.com/office/drawing/2014/main" id="{4F4848F7-B79F-A802-4DB2-4A73D702F6FD}"/>
                </a:ext>
              </a:extLst>
            </p:cNvPr>
            <p:cNvCxnSpPr>
              <a:cxnSpLocks/>
              <a:stCxn id="87" idx="1"/>
            </p:cNvCxnSpPr>
            <p:nvPr/>
          </p:nvCxnSpPr>
          <p:spPr>
            <a:xfrm flipH="1" flipV="1">
              <a:off x="9800303" y="4982410"/>
              <a:ext cx="244871" cy="108016"/>
            </a:xfrm>
            <a:prstGeom prst="line">
              <a:avLst/>
            </a:prstGeom>
            <a:ln w="19050"/>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68717DCE-0B15-502E-E9EA-2E3810B038AD}"/>
                </a:ext>
              </a:extLst>
            </p:cNvPr>
            <p:cNvCxnSpPr>
              <a:stCxn id="87" idx="3"/>
            </p:cNvCxnSpPr>
            <p:nvPr/>
          </p:nvCxnSpPr>
          <p:spPr>
            <a:xfrm flipV="1">
              <a:off x="10532808" y="4822723"/>
              <a:ext cx="779205" cy="267703"/>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id="{EF9C01F5-1905-C851-55FD-254B42A93CCD}"/>
                </a:ext>
              </a:extLst>
            </p:cNvPr>
            <p:cNvCxnSpPr/>
            <p:nvPr/>
          </p:nvCxnSpPr>
          <p:spPr>
            <a:xfrm flipH="1">
              <a:off x="9658500" y="2486948"/>
              <a:ext cx="184355" cy="10676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95" name="Picture 94">
              <a:extLst>
                <a:ext uri="{FF2B5EF4-FFF2-40B4-BE49-F238E27FC236}">
                  <a16:creationId xmlns:a16="http://schemas.microsoft.com/office/drawing/2014/main" id="{067DEB91-CFBC-F637-D279-1676316A35C9}"/>
                </a:ext>
              </a:extLst>
            </p:cNvPr>
            <p:cNvPicPr>
              <a:picLocks noChangeAspect="1"/>
            </p:cNvPicPr>
            <p:nvPr/>
          </p:nvPicPr>
          <p:blipFill>
            <a:blip r:embed="rId7"/>
            <a:stretch>
              <a:fillRect/>
            </a:stretch>
          </p:blipFill>
          <p:spPr>
            <a:xfrm rot="13767700">
              <a:off x="10448181" y="2973782"/>
              <a:ext cx="274344" cy="195089"/>
            </a:xfrm>
            <a:prstGeom prst="rect">
              <a:avLst/>
            </a:prstGeom>
          </p:spPr>
        </p:pic>
        <p:pic>
          <p:nvPicPr>
            <p:cNvPr id="96" name="Picture 95">
              <a:extLst>
                <a:ext uri="{FF2B5EF4-FFF2-40B4-BE49-F238E27FC236}">
                  <a16:creationId xmlns:a16="http://schemas.microsoft.com/office/drawing/2014/main" id="{4538D0CF-AAC3-1C6A-CEF6-D63320882B94}"/>
                </a:ext>
              </a:extLst>
            </p:cNvPr>
            <p:cNvPicPr>
              <a:picLocks noChangeAspect="1"/>
            </p:cNvPicPr>
            <p:nvPr/>
          </p:nvPicPr>
          <p:blipFill>
            <a:blip r:embed="rId7"/>
            <a:stretch>
              <a:fillRect/>
            </a:stretch>
          </p:blipFill>
          <p:spPr>
            <a:xfrm>
              <a:off x="10182346" y="2280632"/>
              <a:ext cx="274344" cy="195089"/>
            </a:xfrm>
            <a:prstGeom prst="rect">
              <a:avLst/>
            </a:prstGeom>
          </p:spPr>
        </p:pic>
        <p:pic>
          <p:nvPicPr>
            <p:cNvPr id="97" name="Picture 96">
              <a:extLst>
                <a:ext uri="{FF2B5EF4-FFF2-40B4-BE49-F238E27FC236}">
                  <a16:creationId xmlns:a16="http://schemas.microsoft.com/office/drawing/2014/main" id="{92531D9F-1B6B-64DC-BC81-82BEE1F74A47}"/>
                </a:ext>
              </a:extLst>
            </p:cNvPr>
            <p:cNvPicPr>
              <a:picLocks noChangeAspect="1"/>
            </p:cNvPicPr>
            <p:nvPr/>
          </p:nvPicPr>
          <p:blipFill>
            <a:blip r:embed="rId7"/>
            <a:stretch>
              <a:fillRect/>
            </a:stretch>
          </p:blipFill>
          <p:spPr>
            <a:xfrm>
              <a:off x="9863758" y="1424673"/>
              <a:ext cx="274344" cy="195089"/>
            </a:xfrm>
            <a:prstGeom prst="rect">
              <a:avLst/>
            </a:prstGeom>
          </p:spPr>
        </p:pic>
        <p:pic>
          <p:nvPicPr>
            <p:cNvPr id="98" name="Picture 97">
              <a:extLst>
                <a:ext uri="{FF2B5EF4-FFF2-40B4-BE49-F238E27FC236}">
                  <a16:creationId xmlns:a16="http://schemas.microsoft.com/office/drawing/2014/main" id="{C9D4E894-EA72-3183-F390-ACDDC08D0C11}"/>
                </a:ext>
              </a:extLst>
            </p:cNvPr>
            <p:cNvPicPr>
              <a:picLocks noChangeAspect="1"/>
            </p:cNvPicPr>
            <p:nvPr/>
          </p:nvPicPr>
          <p:blipFill>
            <a:blip r:embed="rId7"/>
            <a:stretch>
              <a:fillRect/>
            </a:stretch>
          </p:blipFill>
          <p:spPr>
            <a:xfrm>
              <a:off x="9545167" y="1727991"/>
              <a:ext cx="274344" cy="195089"/>
            </a:xfrm>
            <a:prstGeom prst="rect">
              <a:avLst/>
            </a:prstGeom>
          </p:spPr>
        </p:pic>
        <p:pic>
          <p:nvPicPr>
            <p:cNvPr id="99" name="Picture 98">
              <a:extLst>
                <a:ext uri="{FF2B5EF4-FFF2-40B4-BE49-F238E27FC236}">
                  <a16:creationId xmlns:a16="http://schemas.microsoft.com/office/drawing/2014/main" id="{FD86B37E-6CF3-3F9F-2752-2C065AC68FD8}"/>
                </a:ext>
              </a:extLst>
            </p:cNvPr>
            <p:cNvPicPr>
              <a:picLocks noChangeAspect="1"/>
            </p:cNvPicPr>
            <p:nvPr/>
          </p:nvPicPr>
          <p:blipFill>
            <a:blip r:embed="rId7"/>
            <a:stretch>
              <a:fillRect/>
            </a:stretch>
          </p:blipFill>
          <p:spPr>
            <a:xfrm>
              <a:off x="9723923" y="3067415"/>
              <a:ext cx="274344" cy="195089"/>
            </a:xfrm>
            <a:prstGeom prst="rect">
              <a:avLst/>
            </a:prstGeom>
          </p:spPr>
        </p:pic>
        <p:pic>
          <p:nvPicPr>
            <p:cNvPr id="100" name="Picture 99">
              <a:extLst>
                <a:ext uri="{FF2B5EF4-FFF2-40B4-BE49-F238E27FC236}">
                  <a16:creationId xmlns:a16="http://schemas.microsoft.com/office/drawing/2014/main" id="{60683304-90CC-0F2F-F793-D7DB80F026D0}"/>
                </a:ext>
              </a:extLst>
            </p:cNvPr>
            <p:cNvPicPr>
              <a:picLocks noChangeAspect="1"/>
            </p:cNvPicPr>
            <p:nvPr/>
          </p:nvPicPr>
          <p:blipFill>
            <a:blip r:embed="rId7"/>
            <a:stretch>
              <a:fillRect/>
            </a:stretch>
          </p:blipFill>
          <p:spPr>
            <a:xfrm rot="13807134">
              <a:off x="10204335" y="4703055"/>
              <a:ext cx="274344" cy="195089"/>
            </a:xfrm>
            <a:prstGeom prst="rect">
              <a:avLst/>
            </a:prstGeom>
          </p:spPr>
        </p:pic>
        <p:pic>
          <p:nvPicPr>
            <p:cNvPr id="101" name="Picture 100">
              <a:extLst>
                <a:ext uri="{FF2B5EF4-FFF2-40B4-BE49-F238E27FC236}">
                  <a16:creationId xmlns:a16="http://schemas.microsoft.com/office/drawing/2014/main" id="{6B19D484-923D-CF0C-E3EF-5F40CA53B1EE}"/>
                </a:ext>
              </a:extLst>
            </p:cNvPr>
            <p:cNvPicPr>
              <a:picLocks noChangeAspect="1"/>
            </p:cNvPicPr>
            <p:nvPr/>
          </p:nvPicPr>
          <p:blipFill>
            <a:blip r:embed="rId7"/>
            <a:stretch>
              <a:fillRect/>
            </a:stretch>
          </p:blipFill>
          <p:spPr>
            <a:xfrm rot="10800000">
              <a:off x="10422066" y="1437515"/>
              <a:ext cx="274344" cy="195089"/>
            </a:xfrm>
            <a:prstGeom prst="rect">
              <a:avLst/>
            </a:prstGeom>
          </p:spPr>
        </p:pic>
        <p:pic>
          <p:nvPicPr>
            <p:cNvPr id="102" name="Picture 101">
              <a:extLst>
                <a:ext uri="{FF2B5EF4-FFF2-40B4-BE49-F238E27FC236}">
                  <a16:creationId xmlns:a16="http://schemas.microsoft.com/office/drawing/2014/main" id="{0A884849-D432-236F-3883-AF1167F23D07}"/>
                </a:ext>
              </a:extLst>
            </p:cNvPr>
            <p:cNvPicPr>
              <a:picLocks noChangeAspect="1"/>
            </p:cNvPicPr>
            <p:nvPr/>
          </p:nvPicPr>
          <p:blipFill>
            <a:blip r:embed="rId7"/>
            <a:stretch>
              <a:fillRect/>
            </a:stretch>
          </p:blipFill>
          <p:spPr>
            <a:xfrm>
              <a:off x="10303739" y="4419887"/>
              <a:ext cx="274344" cy="195089"/>
            </a:xfrm>
            <a:prstGeom prst="rect">
              <a:avLst/>
            </a:prstGeom>
          </p:spPr>
        </p:pic>
        <p:sp>
          <p:nvSpPr>
            <p:cNvPr id="2" name="Arrow: Up 1">
              <a:extLst>
                <a:ext uri="{FF2B5EF4-FFF2-40B4-BE49-F238E27FC236}">
                  <a16:creationId xmlns:a16="http://schemas.microsoft.com/office/drawing/2014/main" id="{ADC0768F-5BBA-85DA-EB18-C85AA6B9A1DA}"/>
                </a:ext>
              </a:extLst>
            </p:cNvPr>
            <p:cNvSpPr/>
            <p:nvPr/>
          </p:nvSpPr>
          <p:spPr>
            <a:xfrm rot="1459078">
              <a:off x="10675903" y="5727851"/>
              <a:ext cx="305441" cy="26770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08507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F5BDE80-C712-06C6-A4E8-820BD50975AA}"/>
              </a:ext>
            </a:extLst>
          </p:cNvPr>
          <p:cNvCxnSpPr>
            <a:cxnSpLocks/>
          </p:cNvCxnSpPr>
          <p:nvPr/>
        </p:nvCxnSpPr>
        <p:spPr>
          <a:xfrm>
            <a:off x="2861187" y="2912806"/>
            <a:ext cx="1253613" cy="722671"/>
          </a:xfrm>
          <a:prstGeom prst="line">
            <a:avLst/>
          </a:prstGeom>
          <a:ln w="190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249372E0-7E50-DDE6-A288-3664F8BC5798}"/>
              </a:ext>
            </a:extLst>
          </p:cNvPr>
          <p:cNvCxnSpPr>
            <a:cxnSpLocks/>
          </p:cNvCxnSpPr>
          <p:nvPr/>
        </p:nvCxnSpPr>
        <p:spPr>
          <a:xfrm flipH="1">
            <a:off x="2853813" y="1558627"/>
            <a:ext cx="744795" cy="1342101"/>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BC93666C-4336-EC2D-7064-7F5AC6967DB0}"/>
              </a:ext>
            </a:extLst>
          </p:cNvPr>
          <p:cNvCxnSpPr>
            <a:cxnSpLocks/>
          </p:cNvCxnSpPr>
          <p:nvPr/>
        </p:nvCxnSpPr>
        <p:spPr>
          <a:xfrm>
            <a:off x="3570516" y="1555956"/>
            <a:ext cx="1323915" cy="722671"/>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49A64165-4B97-E6F9-E688-A69AB025658B}"/>
              </a:ext>
            </a:extLst>
          </p:cNvPr>
          <p:cNvCxnSpPr>
            <a:cxnSpLocks/>
          </p:cNvCxnSpPr>
          <p:nvPr/>
        </p:nvCxnSpPr>
        <p:spPr>
          <a:xfrm flipV="1">
            <a:off x="4114800" y="2278627"/>
            <a:ext cx="744795" cy="1342101"/>
          </a:xfrm>
          <a:prstGeom prst="line">
            <a:avLst/>
          </a:prstGeom>
          <a:ln w="19050"/>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595E4B73-C4B0-13C3-C4D9-3DB808A21584}"/>
              </a:ext>
            </a:extLst>
          </p:cNvPr>
          <p:cNvCxnSpPr/>
          <p:nvPr/>
        </p:nvCxnSpPr>
        <p:spPr>
          <a:xfrm>
            <a:off x="3451123" y="2514600"/>
            <a:ext cx="892277" cy="317090"/>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848FA55A-985A-5744-0EFA-1D92EE73EB50}"/>
              </a:ext>
            </a:extLst>
          </p:cNvPr>
          <p:cNvCxnSpPr/>
          <p:nvPr/>
        </p:nvCxnSpPr>
        <p:spPr>
          <a:xfrm>
            <a:off x="1462834" y="5220929"/>
            <a:ext cx="663678" cy="32446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6E8B789B-A945-AFFC-EFBC-7F63FE276EDF}"/>
              </a:ext>
            </a:extLst>
          </p:cNvPr>
          <p:cNvSpPr txBox="1"/>
          <p:nvPr/>
        </p:nvSpPr>
        <p:spPr>
          <a:xfrm>
            <a:off x="3185829" y="4321277"/>
            <a:ext cx="335348" cy="461665"/>
          </a:xfrm>
          <a:prstGeom prst="rect">
            <a:avLst/>
          </a:prstGeom>
          <a:noFill/>
        </p:spPr>
        <p:txBody>
          <a:bodyPr wrap="none" rtlCol="0">
            <a:spAutoFit/>
          </a:bodyPr>
          <a:lstStyle/>
          <a:p>
            <a:r>
              <a:rPr lang="en-US" sz="2400" b="1" dirty="0">
                <a:solidFill>
                  <a:schemeClr val="bg1"/>
                </a:solidFill>
              </a:rPr>
              <a:t>E</a:t>
            </a:r>
          </a:p>
        </p:txBody>
      </p:sp>
      <p:sp>
        <p:nvSpPr>
          <p:cNvPr id="13" name="TextBox 12">
            <a:extLst>
              <a:ext uri="{FF2B5EF4-FFF2-40B4-BE49-F238E27FC236}">
                <a16:creationId xmlns:a16="http://schemas.microsoft.com/office/drawing/2014/main" id="{D6287560-C4B3-76A8-B234-00C5CF1C8C70}"/>
              </a:ext>
            </a:extLst>
          </p:cNvPr>
          <p:cNvSpPr txBox="1"/>
          <p:nvPr/>
        </p:nvSpPr>
        <p:spPr>
          <a:xfrm>
            <a:off x="2404108" y="2279548"/>
            <a:ext cx="494046" cy="461665"/>
          </a:xfrm>
          <a:prstGeom prst="rect">
            <a:avLst/>
          </a:prstGeom>
          <a:noFill/>
        </p:spPr>
        <p:txBody>
          <a:bodyPr wrap="none" rtlCol="0">
            <a:spAutoFit/>
          </a:bodyPr>
          <a:lstStyle/>
          <a:p>
            <a:r>
              <a:rPr lang="en-US" sz="2400" b="1" dirty="0"/>
              <a:t>As</a:t>
            </a:r>
          </a:p>
        </p:txBody>
      </p:sp>
      <p:sp>
        <p:nvSpPr>
          <p:cNvPr id="14" name="TextBox 13">
            <a:extLst>
              <a:ext uri="{FF2B5EF4-FFF2-40B4-BE49-F238E27FC236}">
                <a16:creationId xmlns:a16="http://schemas.microsoft.com/office/drawing/2014/main" id="{DEE85158-E3A0-249E-A483-0D84F02AF523}"/>
              </a:ext>
            </a:extLst>
          </p:cNvPr>
          <p:cNvSpPr txBox="1"/>
          <p:nvPr/>
        </p:nvSpPr>
        <p:spPr>
          <a:xfrm>
            <a:off x="1902544" y="2959720"/>
            <a:ext cx="523568" cy="461665"/>
          </a:xfrm>
          <a:prstGeom prst="rect">
            <a:avLst/>
          </a:prstGeom>
          <a:noFill/>
        </p:spPr>
        <p:txBody>
          <a:bodyPr wrap="square" rtlCol="0">
            <a:spAutoFit/>
          </a:bodyPr>
          <a:lstStyle/>
          <a:p>
            <a:r>
              <a:rPr lang="en-US" sz="2400" b="1" dirty="0"/>
              <a:t>BL</a:t>
            </a:r>
          </a:p>
        </p:txBody>
      </p:sp>
      <p:sp>
        <p:nvSpPr>
          <p:cNvPr id="15" name="TextBox 14">
            <a:extLst>
              <a:ext uri="{FF2B5EF4-FFF2-40B4-BE49-F238E27FC236}">
                <a16:creationId xmlns:a16="http://schemas.microsoft.com/office/drawing/2014/main" id="{50A1B4EA-9F60-4B16-2559-CEEB3EBA95D2}"/>
              </a:ext>
            </a:extLst>
          </p:cNvPr>
          <p:cNvSpPr txBox="1"/>
          <p:nvPr/>
        </p:nvSpPr>
        <p:spPr>
          <a:xfrm>
            <a:off x="3605982" y="5819694"/>
            <a:ext cx="487634" cy="461665"/>
          </a:xfrm>
          <a:prstGeom prst="rect">
            <a:avLst/>
          </a:prstGeom>
          <a:noFill/>
        </p:spPr>
        <p:txBody>
          <a:bodyPr wrap="none" rtlCol="0">
            <a:spAutoFit/>
          </a:bodyPr>
          <a:lstStyle/>
          <a:p>
            <a:r>
              <a:rPr lang="en-US" sz="2400" b="1" dirty="0"/>
              <a:t>BL</a:t>
            </a:r>
          </a:p>
        </p:txBody>
      </p:sp>
      <p:cxnSp>
        <p:nvCxnSpPr>
          <p:cNvPr id="17" name="Straight Connector 16">
            <a:extLst>
              <a:ext uri="{FF2B5EF4-FFF2-40B4-BE49-F238E27FC236}">
                <a16:creationId xmlns:a16="http://schemas.microsoft.com/office/drawing/2014/main" id="{AB415B78-269E-D253-A404-8209D5A376A9}"/>
              </a:ext>
            </a:extLst>
          </p:cNvPr>
          <p:cNvCxnSpPr>
            <a:cxnSpLocks/>
          </p:cNvCxnSpPr>
          <p:nvPr/>
        </p:nvCxnSpPr>
        <p:spPr>
          <a:xfrm>
            <a:off x="2126512" y="3377382"/>
            <a:ext cx="0" cy="553065"/>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999A444-908B-2BCC-A309-7651671053FC}"/>
              </a:ext>
            </a:extLst>
          </p:cNvPr>
          <p:cNvCxnSpPr>
            <a:cxnSpLocks/>
          </p:cNvCxnSpPr>
          <p:nvPr/>
        </p:nvCxnSpPr>
        <p:spPr>
          <a:xfrm>
            <a:off x="2360428" y="3288651"/>
            <a:ext cx="929874" cy="553065"/>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5558C01B-B0EE-FE52-6AF7-857A2E2496C6}"/>
              </a:ext>
            </a:extLst>
          </p:cNvPr>
          <p:cNvCxnSpPr/>
          <p:nvPr/>
        </p:nvCxnSpPr>
        <p:spPr>
          <a:xfrm flipH="1">
            <a:off x="3134032" y="6216445"/>
            <a:ext cx="538316" cy="235974"/>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F1E8E67E-79CE-7819-C5F3-C1F1C838F41C}"/>
              </a:ext>
            </a:extLst>
          </p:cNvPr>
          <p:cNvCxnSpPr>
            <a:cxnSpLocks/>
          </p:cNvCxnSpPr>
          <p:nvPr/>
        </p:nvCxnSpPr>
        <p:spPr>
          <a:xfrm flipH="1" flipV="1">
            <a:off x="3473245" y="5390535"/>
            <a:ext cx="354432" cy="494072"/>
          </a:xfrm>
          <a:prstGeom prst="line">
            <a:avLst/>
          </a:prstGeom>
          <a:ln w="19050"/>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A15E8EF2-2E73-9746-E335-7D1FD565613F}"/>
              </a:ext>
            </a:extLst>
          </p:cNvPr>
          <p:cNvSpPr txBox="1"/>
          <p:nvPr/>
        </p:nvSpPr>
        <p:spPr>
          <a:xfrm>
            <a:off x="4114800" y="4573791"/>
            <a:ext cx="494046" cy="461665"/>
          </a:xfrm>
          <a:prstGeom prst="rect">
            <a:avLst/>
          </a:prstGeom>
          <a:noFill/>
        </p:spPr>
        <p:txBody>
          <a:bodyPr wrap="none" rtlCol="0">
            <a:spAutoFit/>
          </a:bodyPr>
          <a:lstStyle/>
          <a:p>
            <a:r>
              <a:rPr lang="en-US" sz="2400" b="1" dirty="0"/>
              <a:t>As</a:t>
            </a:r>
          </a:p>
        </p:txBody>
      </p:sp>
      <p:sp>
        <p:nvSpPr>
          <p:cNvPr id="31" name="TextBox 30">
            <a:extLst>
              <a:ext uri="{FF2B5EF4-FFF2-40B4-BE49-F238E27FC236}">
                <a16:creationId xmlns:a16="http://schemas.microsoft.com/office/drawing/2014/main" id="{F01D16D2-791D-691F-8621-8B4B03F64D8D}"/>
              </a:ext>
            </a:extLst>
          </p:cNvPr>
          <p:cNvSpPr txBox="1"/>
          <p:nvPr/>
        </p:nvSpPr>
        <p:spPr>
          <a:xfrm>
            <a:off x="1952426" y="4804623"/>
            <a:ext cx="348172" cy="461665"/>
          </a:xfrm>
          <a:prstGeom prst="rect">
            <a:avLst/>
          </a:prstGeom>
          <a:noFill/>
        </p:spPr>
        <p:txBody>
          <a:bodyPr wrap="none" rtlCol="0">
            <a:spAutoFit/>
          </a:bodyPr>
          <a:lstStyle/>
          <a:p>
            <a:r>
              <a:rPr lang="en-US" sz="2400" b="1" dirty="0"/>
              <a:t>P</a:t>
            </a:r>
          </a:p>
        </p:txBody>
      </p:sp>
      <p:grpSp>
        <p:nvGrpSpPr>
          <p:cNvPr id="7" name="Group 6">
            <a:extLst>
              <a:ext uri="{FF2B5EF4-FFF2-40B4-BE49-F238E27FC236}">
                <a16:creationId xmlns:a16="http://schemas.microsoft.com/office/drawing/2014/main" id="{815B3BF1-87E6-1CDE-7864-3E06B0AE87BA}"/>
              </a:ext>
            </a:extLst>
          </p:cNvPr>
          <p:cNvGrpSpPr/>
          <p:nvPr/>
        </p:nvGrpSpPr>
        <p:grpSpPr>
          <a:xfrm>
            <a:off x="192012" y="53880"/>
            <a:ext cx="11807977" cy="6750240"/>
            <a:chOff x="245799" y="40188"/>
            <a:chExt cx="11807977" cy="6750240"/>
          </a:xfrm>
        </p:grpSpPr>
        <p:pic>
          <p:nvPicPr>
            <p:cNvPr id="2" name="Picture 1">
              <a:extLst>
                <a:ext uri="{FF2B5EF4-FFF2-40B4-BE49-F238E27FC236}">
                  <a16:creationId xmlns:a16="http://schemas.microsoft.com/office/drawing/2014/main" id="{F33D1E16-1C98-A66C-6FCE-325799CC233A}"/>
                </a:ext>
              </a:extLst>
            </p:cNvPr>
            <p:cNvPicPr>
              <a:picLocks noChangeAspect="1"/>
            </p:cNvPicPr>
            <p:nvPr/>
          </p:nvPicPr>
          <p:blipFill rotWithShape="1">
            <a:blip r:embed="rId3"/>
            <a:srcRect l="21422" r="11640" b="7597"/>
            <a:stretch/>
          </p:blipFill>
          <p:spPr>
            <a:xfrm>
              <a:off x="245799" y="59565"/>
              <a:ext cx="4890977" cy="6711487"/>
            </a:xfrm>
            <a:prstGeom prst="rect">
              <a:avLst/>
            </a:prstGeom>
          </p:spPr>
        </p:pic>
        <p:grpSp>
          <p:nvGrpSpPr>
            <p:cNvPr id="4" name="Group 3">
              <a:extLst>
                <a:ext uri="{FF2B5EF4-FFF2-40B4-BE49-F238E27FC236}">
                  <a16:creationId xmlns:a16="http://schemas.microsoft.com/office/drawing/2014/main" id="{D8C508D3-D981-0CDB-FC5C-A9CFB9FC0104}"/>
                </a:ext>
              </a:extLst>
            </p:cNvPr>
            <p:cNvGrpSpPr/>
            <p:nvPr/>
          </p:nvGrpSpPr>
          <p:grpSpPr>
            <a:xfrm>
              <a:off x="5263115" y="40188"/>
              <a:ext cx="6790661" cy="6750240"/>
              <a:chOff x="5263115" y="40188"/>
              <a:chExt cx="6790661" cy="6750240"/>
            </a:xfrm>
          </p:grpSpPr>
          <p:pic>
            <p:nvPicPr>
              <p:cNvPr id="3" name="Picture 2">
                <a:extLst>
                  <a:ext uri="{FF2B5EF4-FFF2-40B4-BE49-F238E27FC236}">
                    <a16:creationId xmlns:a16="http://schemas.microsoft.com/office/drawing/2014/main" id="{3F3C0A09-14CA-0C77-FE45-669D6DCBAAA1}"/>
                  </a:ext>
                </a:extLst>
              </p:cNvPr>
              <p:cNvPicPr>
                <a:picLocks noChangeAspect="1"/>
              </p:cNvPicPr>
              <p:nvPr/>
            </p:nvPicPr>
            <p:blipFill rotWithShape="1">
              <a:blip r:embed="rId4"/>
              <a:srcRect/>
              <a:stretch/>
            </p:blipFill>
            <p:spPr>
              <a:xfrm>
                <a:off x="5263115" y="40188"/>
                <a:ext cx="6790661" cy="6750240"/>
              </a:xfrm>
              <a:prstGeom prst="rect">
                <a:avLst/>
              </a:prstGeom>
            </p:spPr>
          </p:pic>
          <p:sp>
            <p:nvSpPr>
              <p:cNvPr id="32" name="TextBox 31">
                <a:extLst>
                  <a:ext uri="{FF2B5EF4-FFF2-40B4-BE49-F238E27FC236}">
                    <a16:creationId xmlns:a16="http://schemas.microsoft.com/office/drawing/2014/main" id="{604C69E4-EFF2-DB94-F415-17D80525837A}"/>
                  </a:ext>
                </a:extLst>
              </p:cNvPr>
              <p:cNvSpPr txBox="1"/>
              <p:nvPr/>
            </p:nvSpPr>
            <p:spPr>
              <a:xfrm>
                <a:off x="10500852" y="6050526"/>
                <a:ext cx="487634" cy="461665"/>
              </a:xfrm>
              <a:prstGeom prst="rect">
                <a:avLst/>
              </a:prstGeom>
              <a:noFill/>
            </p:spPr>
            <p:txBody>
              <a:bodyPr wrap="none" rtlCol="0">
                <a:spAutoFit/>
              </a:bodyPr>
              <a:lstStyle/>
              <a:p>
                <a:r>
                  <a:rPr lang="en-US" sz="2400" b="1" dirty="0"/>
                  <a:t>BL</a:t>
                </a:r>
              </a:p>
            </p:txBody>
          </p:sp>
          <p:sp>
            <p:nvSpPr>
              <p:cNvPr id="33" name="TextBox 32">
                <a:extLst>
                  <a:ext uri="{FF2B5EF4-FFF2-40B4-BE49-F238E27FC236}">
                    <a16:creationId xmlns:a16="http://schemas.microsoft.com/office/drawing/2014/main" id="{285D1A8F-5420-2A9E-0385-635E368BBE07}"/>
                  </a:ext>
                </a:extLst>
              </p:cNvPr>
              <p:cNvSpPr txBox="1"/>
              <p:nvPr/>
            </p:nvSpPr>
            <p:spPr>
              <a:xfrm>
                <a:off x="8110676" y="322232"/>
                <a:ext cx="487634" cy="461665"/>
              </a:xfrm>
              <a:prstGeom prst="rect">
                <a:avLst/>
              </a:prstGeom>
              <a:noFill/>
            </p:spPr>
            <p:txBody>
              <a:bodyPr wrap="none" rtlCol="0">
                <a:spAutoFit/>
              </a:bodyPr>
              <a:lstStyle/>
              <a:p>
                <a:r>
                  <a:rPr lang="en-US" sz="2400" b="1" dirty="0"/>
                  <a:t>BL</a:t>
                </a:r>
              </a:p>
            </p:txBody>
          </p:sp>
          <p:cxnSp>
            <p:nvCxnSpPr>
              <p:cNvPr id="35" name="Straight Connector 34">
                <a:extLst>
                  <a:ext uri="{FF2B5EF4-FFF2-40B4-BE49-F238E27FC236}">
                    <a16:creationId xmlns:a16="http://schemas.microsoft.com/office/drawing/2014/main" id="{6B61CA1B-A427-F271-2F5F-0BE7FA803E14}"/>
                  </a:ext>
                </a:extLst>
              </p:cNvPr>
              <p:cNvCxnSpPr>
                <a:cxnSpLocks/>
              </p:cNvCxnSpPr>
              <p:nvPr/>
            </p:nvCxnSpPr>
            <p:spPr>
              <a:xfrm flipH="1" flipV="1">
                <a:off x="9822425" y="6127955"/>
                <a:ext cx="707923" cy="153404"/>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13FC8E0C-E4BF-E464-9311-1BC46B5CE795}"/>
                  </a:ext>
                </a:extLst>
              </p:cNvPr>
              <p:cNvCxnSpPr>
                <a:cxnSpLocks/>
              </p:cNvCxnSpPr>
              <p:nvPr/>
            </p:nvCxnSpPr>
            <p:spPr>
              <a:xfrm>
                <a:off x="8554066" y="553065"/>
                <a:ext cx="597308" cy="58993"/>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34DF5970-9AF5-8E84-B557-799837EC99A9}"/>
                  </a:ext>
                </a:extLst>
              </p:cNvPr>
              <p:cNvCxnSpPr/>
              <p:nvPr/>
            </p:nvCxnSpPr>
            <p:spPr>
              <a:xfrm flipV="1">
                <a:off x="8967019" y="3148780"/>
                <a:ext cx="0" cy="17674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C09E5B8E-6421-E72C-59EB-7286B80833E1}"/>
                  </a:ext>
                </a:extLst>
              </p:cNvPr>
              <p:cNvCxnSpPr/>
              <p:nvPr/>
            </p:nvCxnSpPr>
            <p:spPr>
              <a:xfrm flipH="1">
                <a:off x="9062884" y="3760839"/>
                <a:ext cx="66368" cy="15486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C5688559-A12F-EE22-72AC-FC7797140AB6}"/>
                  </a:ext>
                </a:extLst>
              </p:cNvPr>
              <p:cNvCxnSpPr/>
              <p:nvPr/>
            </p:nvCxnSpPr>
            <p:spPr>
              <a:xfrm flipH="1" flipV="1">
                <a:off x="6223819" y="3841716"/>
                <a:ext cx="147484" cy="8873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688FA303-0CD6-0B07-EB2E-FE56A15841CF}"/>
                  </a:ext>
                </a:extLst>
              </p:cNvPr>
              <p:cNvCxnSpPr/>
              <p:nvPr/>
            </p:nvCxnSpPr>
            <p:spPr>
              <a:xfrm>
                <a:off x="8723672" y="5229418"/>
                <a:ext cx="199103" cy="6525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F49736E4-7F10-B273-5257-E7205EABB5CB}"/>
                  </a:ext>
                </a:extLst>
              </p:cNvPr>
              <p:cNvCxnSpPr/>
              <p:nvPr/>
            </p:nvCxnSpPr>
            <p:spPr>
              <a:xfrm>
                <a:off x="6703142" y="5244166"/>
                <a:ext cx="0" cy="18324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2DFF7D62-DCDC-E5D5-39B7-A891B5FCDF2E}"/>
                  </a:ext>
                </a:extLst>
              </p:cNvPr>
              <p:cNvCxnSpPr/>
              <p:nvPr/>
            </p:nvCxnSpPr>
            <p:spPr>
              <a:xfrm flipV="1">
                <a:off x="9844551" y="3370008"/>
                <a:ext cx="243347" cy="3792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BED4FCB5-4B96-3604-D183-14F1D5312EF1}"/>
                  </a:ext>
                </a:extLst>
              </p:cNvPr>
              <p:cNvCxnSpPr/>
              <p:nvPr/>
            </p:nvCxnSpPr>
            <p:spPr>
              <a:xfrm flipV="1">
                <a:off x="9556955" y="2101644"/>
                <a:ext cx="51620" cy="20647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8DD5483A-9E48-58E2-FB9B-1AC7D0F6AD47}"/>
                  </a:ext>
                </a:extLst>
              </p:cNvPr>
              <p:cNvCxnSpPr/>
              <p:nvPr/>
            </p:nvCxnSpPr>
            <p:spPr>
              <a:xfrm flipH="1" flipV="1">
                <a:off x="9505335" y="1113503"/>
                <a:ext cx="184355" cy="8849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FF70E30B-5353-171B-9DF4-A0064C843664}"/>
                  </a:ext>
                </a:extLst>
              </p:cNvPr>
              <p:cNvCxnSpPr/>
              <p:nvPr/>
            </p:nvCxnSpPr>
            <p:spPr>
              <a:xfrm flipV="1">
                <a:off x="7647040" y="1762433"/>
                <a:ext cx="125361" cy="14011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8065CBAA-2451-2CCB-FE55-1AF050EB9F81}"/>
                  </a:ext>
                </a:extLst>
              </p:cNvPr>
              <p:cNvCxnSpPr/>
              <p:nvPr/>
            </p:nvCxnSpPr>
            <p:spPr>
              <a:xfrm flipH="1">
                <a:off x="7744790" y="5600701"/>
                <a:ext cx="101352" cy="18212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1B6E2804-5A2E-AB01-478A-22E51810968A}"/>
                  </a:ext>
                </a:extLst>
              </p:cNvPr>
              <p:cNvCxnSpPr/>
              <p:nvPr/>
            </p:nvCxnSpPr>
            <p:spPr>
              <a:xfrm flipV="1">
                <a:off x="10700425" y="553062"/>
                <a:ext cx="88021" cy="2138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5F5E45BA-38CF-00F8-E24A-2877C6D35C7B}"/>
                  </a:ext>
                </a:extLst>
              </p:cNvPr>
              <p:cNvCxnSpPr/>
              <p:nvPr/>
            </p:nvCxnSpPr>
            <p:spPr>
              <a:xfrm flipV="1">
                <a:off x="9604887" y="4653116"/>
                <a:ext cx="0" cy="16625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44EF70D6-71FD-B8CD-2C2A-A5FC1D3AC0B2}"/>
                  </a:ext>
                </a:extLst>
              </p:cNvPr>
              <p:cNvCxnSpPr/>
              <p:nvPr/>
            </p:nvCxnSpPr>
            <p:spPr>
              <a:xfrm flipV="1">
                <a:off x="9792929" y="2883308"/>
                <a:ext cx="110614" cy="12803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6" name="Straight Arrow Connector 65">
                <a:extLst>
                  <a:ext uri="{FF2B5EF4-FFF2-40B4-BE49-F238E27FC236}">
                    <a16:creationId xmlns:a16="http://schemas.microsoft.com/office/drawing/2014/main" id="{744D265B-B534-BDCB-0977-61896F82DDF6}"/>
                  </a:ext>
                </a:extLst>
              </p:cNvPr>
              <p:cNvCxnSpPr/>
              <p:nvPr/>
            </p:nvCxnSpPr>
            <p:spPr>
              <a:xfrm>
                <a:off x="8148485" y="4431891"/>
                <a:ext cx="141996" cy="10547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493792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1113770-D47C-21F9-3F13-A6A2C07B9D76}"/>
              </a:ext>
            </a:extLst>
          </p:cNvPr>
          <p:cNvGrpSpPr/>
          <p:nvPr/>
        </p:nvGrpSpPr>
        <p:grpSpPr>
          <a:xfrm>
            <a:off x="84019" y="81966"/>
            <a:ext cx="12023962" cy="6694068"/>
            <a:chOff x="84019" y="67334"/>
            <a:chExt cx="12023962" cy="6694068"/>
          </a:xfrm>
        </p:grpSpPr>
        <p:pic>
          <p:nvPicPr>
            <p:cNvPr id="3" name="Picture 2">
              <a:extLst>
                <a:ext uri="{FF2B5EF4-FFF2-40B4-BE49-F238E27FC236}">
                  <a16:creationId xmlns:a16="http://schemas.microsoft.com/office/drawing/2014/main" id="{E8DBBED9-7BBB-AA67-44D6-AE2F3A0DEF66}"/>
                </a:ext>
              </a:extLst>
            </p:cNvPr>
            <p:cNvPicPr>
              <a:picLocks noChangeAspect="1"/>
            </p:cNvPicPr>
            <p:nvPr/>
          </p:nvPicPr>
          <p:blipFill>
            <a:blip r:embed="rId3"/>
            <a:srcRect b="317"/>
            <a:stretch/>
          </p:blipFill>
          <p:spPr>
            <a:xfrm>
              <a:off x="84019" y="67334"/>
              <a:ext cx="6755616" cy="6694068"/>
            </a:xfrm>
            <a:prstGeom prst="rect">
              <a:avLst/>
            </a:prstGeom>
          </p:spPr>
        </p:pic>
        <p:pic>
          <p:nvPicPr>
            <p:cNvPr id="4" name="Picture 3">
              <a:extLst>
                <a:ext uri="{FF2B5EF4-FFF2-40B4-BE49-F238E27FC236}">
                  <a16:creationId xmlns:a16="http://schemas.microsoft.com/office/drawing/2014/main" id="{857CD843-C604-F63D-DC2B-1A1D73B974A4}"/>
                </a:ext>
              </a:extLst>
            </p:cNvPr>
            <p:cNvPicPr>
              <a:picLocks noChangeAspect="1"/>
            </p:cNvPicPr>
            <p:nvPr/>
          </p:nvPicPr>
          <p:blipFill rotWithShape="1">
            <a:blip r:embed="rId4"/>
            <a:srcRect l="23366" t="315" b="786"/>
            <a:stretch/>
          </p:blipFill>
          <p:spPr>
            <a:xfrm>
              <a:off x="6889897" y="67334"/>
              <a:ext cx="5218084" cy="6694068"/>
            </a:xfrm>
            <a:prstGeom prst="rect">
              <a:avLst/>
            </a:prstGeom>
          </p:spPr>
        </p:pic>
        <p:cxnSp>
          <p:nvCxnSpPr>
            <p:cNvPr id="6" name="Straight Connector 5">
              <a:extLst>
                <a:ext uri="{FF2B5EF4-FFF2-40B4-BE49-F238E27FC236}">
                  <a16:creationId xmlns:a16="http://schemas.microsoft.com/office/drawing/2014/main" id="{039A1CF0-B3F8-A022-300A-B7DE7A9FC91E}"/>
                </a:ext>
              </a:extLst>
            </p:cNvPr>
            <p:cNvCxnSpPr/>
            <p:nvPr/>
          </p:nvCxnSpPr>
          <p:spPr>
            <a:xfrm>
              <a:off x="8758142" y="246264"/>
              <a:ext cx="390832"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EDA35CCB-D6B1-DAF7-9813-CCA92EB62387}"/>
                </a:ext>
              </a:extLst>
            </p:cNvPr>
            <p:cNvCxnSpPr>
              <a:cxnSpLocks/>
            </p:cNvCxnSpPr>
            <p:nvPr/>
          </p:nvCxnSpPr>
          <p:spPr>
            <a:xfrm flipH="1">
              <a:off x="4624476" y="1683718"/>
              <a:ext cx="512078" cy="975107"/>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E1F683F-88B7-78FF-6B93-7F6BED4FEA79}"/>
                </a:ext>
              </a:extLst>
            </p:cNvPr>
            <p:cNvCxnSpPr>
              <a:cxnSpLocks/>
            </p:cNvCxnSpPr>
            <p:nvPr/>
          </p:nvCxnSpPr>
          <p:spPr>
            <a:xfrm>
              <a:off x="4624476" y="2658825"/>
              <a:ext cx="1193763" cy="660419"/>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36747B99-6B7D-AF9C-9462-925108F6CAB3}"/>
                </a:ext>
              </a:extLst>
            </p:cNvPr>
            <p:cNvCxnSpPr/>
            <p:nvPr/>
          </p:nvCxnSpPr>
          <p:spPr>
            <a:xfrm flipV="1">
              <a:off x="5810865" y="2330245"/>
              <a:ext cx="523567" cy="1025013"/>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D48DC100-5C85-BB7E-3550-B5EC50A52BEF}"/>
                </a:ext>
              </a:extLst>
            </p:cNvPr>
            <p:cNvCxnSpPr/>
            <p:nvPr/>
          </p:nvCxnSpPr>
          <p:spPr>
            <a:xfrm>
              <a:off x="5136554" y="1683718"/>
              <a:ext cx="1226576" cy="678426"/>
            </a:xfrm>
            <a:prstGeom prst="line">
              <a:avLst/>
            </a:prstGeom>
            <a:ln w="19050"/>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BEE3A5EE-7F33-6499-1426-485299673AF9}"/>
                </a:ext>
              </a:extLst>
            </p:cNvPr>
            <p:cNvSpPr txBox="1"/>
            <p:nvPr/>
          </p:nvSpPr>
          <p:spPr>
            <a:xfrm>
              <a:off x="2846439" y="3319244"/>
              <a:ext cx="314510" cy="461665"/>
            </a:xfrm>
            <a:prstGeom prst="rect">
              <a:avLst/>
            </a:prstGeom>
            <a:noFill/>
          </p:spPr>
          <p:txBody>
            <a:bodyPr wrap="none" rtlCol="0">
              <a:spAutoFit/>
            </a:bodyPr>
            <a:lstStyle/>
            <a:p>
              <a:r>
                <a:rPr lang="en-US" sz="2400" b="1" dirty="0"/>
                <a:t>L</a:t>
              </a:r>
            </a:p>
          </p:txBody>
        </p:sp>
        <p:sp>
          <p:nvSpPr>
            <p:cNvPr id="5" name="TextBox 4">
              <a:extLst>
                <a:ext uri="{FF2B5EF4-FFF2-40B4-BE49-F238E27FC236}">
                  <a16:creationId xmlns:a16="http://schemas.microsoft.com/office/drawing/2014/main" id="{D5C5105B-BDEE-171B-822A-8B88F76A83E8}"/>
                </a:ext>
              </a:extLst>
            </p:cNvPr>
            <p:cNvSpPr txBox="1"/>
            <p:nvPr/>
          </p:nvSpPr>
          <p:spPr>
            <a:xfrm>
              <a:off x="4542503" y="1762432"/>
              <a:ext cx="335348" cy="461665"/>
            </a:xfrm>
            <a:prstGeom prst="rect">
              <a:avLst/>
            </a:prstGeom>
            <a:noFill/>
          </p:spPr>
          <p:txBody>
            <a:bodyPr wrap="none" rtlCol="0">
              <a:spAutoFit/>
            </a:bodyPr>
            <a:lstStyle/>
            <a:p>
              <a:r>
                <a:rPr lang="en-US" sz="2400" b="1" dirty="0"/>
                <a:t>E</a:t>
              </a:r>
            </a:p>
          </p:txBody>
        </p:sp>
        <p:sp>
          <p:nvSpPr>
            <p:cNvPr id="7" name="TextBox 6">
              <a:extLst>
                <a:ext uri="{FF2B5EF4-FFF2-40B4-BE49-F238E27FC236}">
                  <a16:creationId xmlns:a16="http://schemas.microsoft.com/office/drawing/2014/main" id="{74375D3D-6A18-6B61-AF86-4C6A630A6955}"/>
                </a:ext>
              </a:extLst>
            </p:cNvPr>
            <p:cNvSpPr txBox="1"/>
            <p:nvPr/>
          </p:nvSpPr>
          <p:spPr>
            <a:xfrm>
              <a:off x="5136554" y="3637507"/>
              <a:ext cx="348172" cy="461665"/>
            </a:xfrm>
            <a:prstGeom prst="rect">
              <a:avLst/>
            </a:prstGeom>
            <a:noFill/>
          </p:spPr>
          <p:txBody>
            <a:bodyPr wrap="none" rtlCol="0">
              <a:spAutoFit/>
            </a:bodyPr>
            <a:lstStyle/>
            <a:p>
              <a:r>
                <a:rPr lang="en-US" sz="2400" b="1" dirty="0"/>
                <a:t>P</a:t>
              </a:r>
            </a:p>
          </p:txBody>
        </p:sp>
        <p:sp>
          <p:nvSpPr>
            <p:cNvPr id="9" name="TextBox 8">
              <a:extLst>
                <a:ext uri="{FF2B5EF4-FFF2-40B4-BE49-F238E27FC236}">
                  <a16:creationId xmlns:a16="http://schemas.microsoft.com/office/drawing/2014/main" id="{A800FDEE-DF34-F135-B967-7F1E3B52B121}"/>
                </a:ext>
              </a:extLst>
            </p:cNvPr>
            <p:cNvSpPr txBox="1"/>
            <p:nvPr/>
          </p:nvSpPr>
          <p:spPr>
            <a:xfrm>
              <a:off x="818536" y="5324168"/>
              <a:ext cx="511679" cy="461665"/>
            </a:xfrm>
            <a:prstGeom prst="rect">
              <a:avLst/>
            </a:prstGeom>
            <a:noFill/>
          </p:spPr>
          <p:txBody>
            <a:bodyPr wrap="none" rtlCol="0">
              <a:spAutoFit/>
            </a:bodyPr>
            <a:lstStyle/>
            <a:p>
              <a:r>
                <a:rPr lang="en-US" sz="2400" b="1" dirty="0">
                  <a:solidFill>
                    <a:schemeClr val="bg1"/>
                  </a:solidFill>
                </a:rPr>
                <a:t>Ax</a:t>
              </a:r>
            </a:p>
          </p:txBody>
        </p:sp>
        <p:sp>
          <p:nvSpPr>
            <p:cNvPr id="11" name="TextBox 10">
              <a:extLst>
                <a:ext uri="{FF2B5EF4-FFF2-40B4-BE49-F238E27FC236}">
                  <a16:creationId xmlns:a16="http://schemas.microsoft.com/office/drawing/2014/main" id="{7E647F2B-6E93-D508-0419-03D8365F48C0}"/>
                </a:ext>
              </a:extLst>
            </p:cNvPr>
            <p:cNvSpPr txBox="1"/>
            <p:nvPr/>
          </p:nvSpPr>
          <p:spPr>
            <a:xfrm>
              <a:off x="4463154" y="976359"/>
              <a:ext cx="494046" cy="461665"/>
            </a:xfrm>
            <a:prstGeom prst="rect">
              <a:avLst/>
            </a:prstGeom>
            <a:noFill/>
          </p:spPr>
          <p:txBody>
            <a:bodyPr wrap="none" rtlCol="0">
              <a:spAutoFit/>
            </a:bodyPr>
            <a:lstStyle/>
            <a:p>
              <a:r>
                <a:rPr lang="en-US" sz="2400" b="1" dirty="0"/>
                <a:t>As</a:t>
              </a:r>
            </a:p>
          </p:txBody>
        </p:sp>
        <p:sp>
          <p:nvSpPr>
            <p:cNvPr id="13" name="TextBox 12">
              <a:extLst>
                <a:ext uri="{FF2B5EF4-FFF2-40B4-BE49-F238E27FC236}">
                  <a16:creationId xmlns:a16="http://schemas.microsoft.com/office/drawing/2014/main" id="{79FA445C-4B83-2B83-B0E2-9369155B6A35}"/>
                </a:ext>
              </a:extLst>
            </p:cNvPr>
            <p:cNvSpPr txBox="1"/>
            <p:nvPr/>
          </p:nvSpPr>
          <p:spPr>
            <a:xfrm>
              <a:off x="5555518" y="5865393"/>
              <a:ext cx="487634" cy="461665"/>
            </a:xfrm>
            <a:prstGeom prst="rect">
              <a:avLst/>
            </a:prstGeom>
            <a:noFill/>
          </p:spPr>
          <p:txBody>
            <a:bodyPr wrap="none" rtlCol="0">
              <a:spAutoFit/>
            </a:bodyPr>
            <a:lstStyle/>
            <a:p>
              <a:r>
                <a:rPr lang="en-US" sz="2400" b="1" dirty="0"/>
                <a:t>BL</a:t>
              </a:r>
            </a:p>
          </p:txBody>
        </p:sp>
        <p:cxnSp>
          <p:nvCxnSpPr>
            <p:cNvPr id="16" name="Straight Arrow Connector 15">
              <a:extLst>
                <a:ext uri="{FF2B5EF4-FFF2-40B4-BE49-F238E27FC236}">
                  <a16:creationId xmlns:a16="http://schemas.microsoft.com/office/drawing/2014/main" id="{1FEA1C90-BF65-C2A7-D7EC-B410CE08D603}"/>
                </a:ext>
              </a:extLst>
            </p:cNvPr>
            <p:cNvCxnSpPr>
              <a:cxnSpLocks/>
            </p:cNvCxnSpPr>
            <p:nvPr/>
          </p:nvCxnSpPr>
          <p:spPr>
            <a:xfrm>
              <a:off x="823290" y="843621"/>
              <a:ext cx="481942" cy="69026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EEEB9DB-1F52-83F1-C78C-9E08279BCE04}"/>
                </a:ext>
              </a:extLst>
            </p:cNvPr>
            <p:cNvCxnSpPr>
              <a:cxnSpLocks/>
            </p:cNvCxnSpPr>
            <p:nvPr/>
          </p:nvCxnSpPr>
          <p:spPr>
            <a:xfrm flipH="1">
              <a:off x="3090547" y="5785833"/>
              <a:ext cx="140803" cy="541225"/>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21" name="Arrow: Right 20">
              <a:extLst>
                <a:ext uri="{FF2B5EF4-FFF2-40B4-BE49-F238E27FC236}">
                  <a16:creationId xmlns:a16="http://schemas.microsoft.com/office/drawing/2014/main" id="{2BF3C49B-391E-0FD4-C8F8-94B12C846A88}"/>
                </a:ext>
              </a:extLst>
            </p:cNvPr>
            <p:cNvSpPr/>
            <p:nvPr/>
          </p:nvSpPr>
          <p:spPr>
            <a:xfrm rot="18977042">
              <a:off x="4986696" y="1912150"/>
              <a:ext cx="179354" cy="230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6D759908-5770-6A75-F6E3-F2B8016DD97D}"/>
                </a:ext>
              </a:extLst>
            </p:cNvPr>
            <p:cNvSpPr/>
            <p:nvPr/>
          </p:nvSpPr>
          <p:spPr>
            <a:xfrm rot="9190801">
              <a:off x="6471791" y="3424462"/>
              <a:ext cx="176980" cy="2512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Left 22">
              <a:extLst>
                <a:ext uri="{FF2B5EF4-FFF2-40B4-BE49-F238E27FC236}">
                  <a16:creationId xmlns:a16="http://schemas.microsoft.com/office/drawing/2014/main" id="{7F393AB8-621E-9F8F-010F-52C9821A6FA7}"/>
                </a:ext>
              </a:extLst>
            </p:cNvPr>
            <p:cNvSpPr/>
            <p:nvPr/>
          </p:nvSpPr>
          <p:spPr>
            <a:xfrm rot="18736522">
              <a:off x="3716593" y="671052"/>
              <a:ext cx="191729" cy="20647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E15696E-2EF7-6463-43A5-5045BF0DFBF3}"/>
                </a:ext>
              </a:extLst>
            </p:cNvPr>
            <p:cNvSpPr txBox="1"/>
            <p:nvPr/>
          </p:nvSpPr>
          <p:spPr>
            <a:xfrm>
              <a:off x="1234351" y="2724266"/>
              <a:ext cx="487634" cy="461665"/>
            </a:xfrm>
            <a:prstGeom prst="rect">
              <a:avLst/>
            </a:prstGeom>
            <a:noFill/>
          </p:spPr>
          <p:txBody>
            <a:bodyPr wrap="none" rtlCol="0">
              <a:spAutoFit/>
            </a:bodyPr>
            <a:lstStyle/>
            <a:p>
              <a:r>
                <a:rPr lang="en-US" sz="2400" b="1" dirty="0"/>
                <a:t>BL</a:t>
              </a:r>
            </a:p>
          </p:txBody>
        </p:sp>
        <p:cxnSp>
          <p:nvCxnSpPr>
            <p:cNvPr id="28" name="Straight Connector 27">
              <a:extLst>
                <a:ext uri="{FF2B5EF4-FFF2-40B4-BE49-F238E27FC236}">
                  <a16:creationId xmlns:a16="http://schemas.microsoft.com/office/drawing/2014/main" id="{45EAF26A-A484-5155-675D-4AEFECDC6EC9}"/>
                </a:ext>
              </a:extLst>
            </p:cNvPr>
            <p:cNvCxnSpPr>
              <a:cxnSpLocks/>
            </p:cNvCxnSpPr>
            <p:nvPr/>
          </p:nvCxnSpPr>
          <p:spPr>
            <a:xfrm flipH="1" flipV="1">
              <a:off x="882646" y="2234809"/>
              <a:ext cx="447569" cy="607942"/>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F74B4588-F93B-CC5A-9B9D-979597E67C99}"/>
                </a:ext>
              </a:extLst>
            </p:cNvPr>
            <p:cNvCxnSpPr/>
            <p:nvPr/>
          </p:nvCxnSpPr>
          <p:spPr>
            <a:xfrm flipV="1">
              <a:off x="435077" y="3045542"/>
              <a:ext cx="895138" cy="273702"/>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2219A4AA-58E8-D70A-E20A-451E83FDA4AE}"/>
                </a:ext>
              </a:extLst>
            </p:cNvPr>
            <p:cNvCxnSpPr>
              <a:cxnSpLocks/>
            </p:cNvCxnSpPr>
            <p:nvPr/>
          </p:nvCxnSpPr>
          <p:spPr>
            <a:xfrm flipH="1">
              <a:off x="5796119" y="5633884"/>
              <a:ext cx="276529" cy="331839"/>
            </a:xfrm>
            <a:prstGeom prst="line">
              <a:avLst/>
            </a:prstGeom>
            <a:ln w="19050"/>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477BD7F2-5A5A-0C44-4E30-224BD1DE6ECE}"/>
                </a:ext>
              </a:extLst>
            </p:cNvPr>
            <p:cNvSpPr txBox="1"/>
            <p:nvPr/>
          </p:nvSpPr>
          <p:spPr>
            <a:xfrm>
              <a:off x="11540613" y="3182393"/>
              <a:ext cx="487634" cy="461665"/>
            </a:xfrm>
            <a:prstGeom prst="rect">
              <a:avLst/>
            </a:prstGeom>
            <a:noFill/>
          </p:spPr>
          <p:txBody>
            <a:bodyPr wrap="none" rtlCol="0">
              <a:spAutoFit/>
            </a:bodyPr>
            <a:lstStyle/>
            <a:p>
              <a:r>
                <a:rPr lang="en-US" sz="2400" b="1" dirty="0"/>
                <a:t>BL</a:t>
              </a:r>
            </a:p>
          </p:txBody>
        </p:sp>
        <p:sp>
          <p:nvSpPr>
            <p:cNvPr id="36" name="TextBox 35">
              <a:extLst>
                <a:ext uri="{FF2B5EF4-FFF2-40B4-BE49-F238E27FC236}">
                  <a16:creationId xmlns:a16="http://schemas.microsoft.com/office/drawing/2014/main" id="{3F87C957-31C9-C31D-28DD-8F7D073E7C00}"/>
                </a:ext>
              </a:extLst>
            </p:cNvPr>
            <p:cNvSpPr txBox="1"/>
            <p:nvPr/>
          </p:nvSpPr>
          <p:spPr>
            <a:xfrm>
              <a:off x="7800243" y="4981755"/>
              <a:ext cx="487634" cy="461665"/>
            </a:xfrm>
            <a:prstGeom prst="rect">
              <a:avLst/>
            </a:prstGeom>
            <a:noFill/>
          </p:spPr>
          <p:txBody>
            <a:bodyPr wrap="none" rtlCol="0">
              <a:spAutoFit/>
            </a:bodyPr>
            <a:lstStyle/>
            <a:p>
              <a:r>
                <a:rPr lang="en-US" sz="2400" b="1" dirty="0"/>
                <a:t>BL</a:t>
              </a:r>
            </a:p>
          </p:txBody>
        </p:sp>
        <p:cxnSp>
          <p:nvCxnSpPr>
            <p:cNvPr id="38" name="Straight Connector 37">
              <a:extLst>
                <a:ext uri="{FF2B5EF4-FFF2-40B4-BE49-F238E27FC236}">
                  <a16:creationId xmlns:a16="http://schemas.microsoft.com/office/drawing/2014/main" id="{4DD249D0-96E9-12FB-BC3F-742464AFBA01}"/>
                </a:ext>
              </a:extLst>
            </p:cNvPr>
            <p:cNvCxnSpPr>
              <a:cxnSpLocks/>
            </p:cNvCxnSpPr>
            <p:nvPr/>
          </p:nvCxnSpPr>
          <p:spPr>
            <a:xfrm flipH="1">
              <a:off x="8044060" y="4650027"/>
              <a:ext cx="9920" cy="400944"/>
            </a:xfrm>
            <a:prstGeom prst="line">
              <a:avLst/>
            </a:prstGeom>
            <a:ln w="19050"/>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2CBBDD49-7A10-E474-0197-1E608B0AE30C}"/>
                </a:ext>
              </a:extLst>
            </p:cNvPr>
            <p:cNvCxnSpPr/>
            <p:nvPr/>
          </p:nvCxnSpPr>
          <p:spPr>
            <a:xfrm flipH="1" flipV="1">
              <a:off x="11348884" y="3077091"/>
              <a:ext cx="331839" cy="242153"/>
            </a:xfrm>
            <a:prstGeom prst="line">
              <a:avLst/>
            </a:prstGeom>
            <a:ln w="19050"/>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F8285AD4-335D-5E0C-EFD4-A27347B7FE72}"/>
                </a:ext>
              </a:extLst>
            </p:cNvPr>
            <p:cNvSpPr txBox="1"/>
            <p:nvPr/>
          </p:nvSpPr>
          <p:spPr>
            <a:xfrm>
              <a:off x="7939705" y="3471272"/>
              <a:ext cx="348172" cy="461665"/>
            </a:xfrm>
            <a:prstGeom prst="rect">
              <a:avLst/>
            </a:prstGeom>
            <a:noFill/>
          </p:spPr>
          <p:txBody>
            <a:bodyPr wrap="none" rtlCol="0">
              <a:spAutoFit/>
            </a:bodyPr>
            <a:lstStyle/>
            <a:p>
              <a:r>
                <a:rPr lang="en-US" sz="2400" b="1" dirty="0"/>
                <a:t>P</a:t>
              </a:r>
            </a:p>
          </p:txBody>
        </p:sp>
        <p:cxnSp>
          <p:nvCxnSpPr>
            <p:cNvPr id="46" name="Straight Arrow Connector 45">
              <a:extLst>
                <a:ext uri="{FF2B5EF4-FFF2-40B4-BE49-F238E27FC236}">
                  <a16:creationId xmlns:a16="http://schemas.microsoft.com/office/drawing/2014/main" id="{F46B5925-4F95-7DB7-1978-98848606D9EC}"/>
                </a:ext>
              </a:extLst>
            </p:cNvPr>
            <p:cNvCxnSpPr/>
            <p:nvPr/>
          </p:nvCxnSpPr>
          <p:spPr>
            <a:xfrm flipH="1" flipV="1">
              <a:off x="10293350" y="5633884"/>
              <a:ext cx="127000" cy="23150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4BA7188F-9511-B756-067A-A87B557B8DA8}"/>
                </a:ext>
              </a:extLst>
            </p:cNvPr>
            <p:cNvCxnSpPr/>
            <p:nvPr/>
          </p:nvCxnSpPr>
          <p:spPr>
            <a:xfrm>
              <a:off x="9956800" y="2774950"/>
              <a:ext cx="133350" cy="19050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9199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81204E-7452-8B10-C362-410319B3E050}"/>
              </a:ext>
            </a:extLst>
          </p:cNvPr>
          <p:cNvPicPr>
            <a:picLocks noChangeAspect="1"/>
          </p:cNvPicPr>
          <p:nvPr/>
        </p:nvPicPr>
        <p:blipFill>
          <a:blip r:embed="rId3"/>
          <a:stretch>
            <a:fillRect/>
          </a:stretch>
        </p:blipFill>
        <p:spPr>
          <a:xfrm>
            <a:off x="20809" y="51523"/>
            <a:ext cx="12150381" cy="6754953"/>
          </a:xfrm>
          <a:prstGeom prst="rect">
            <a:avLst/>
          </a:prstGeom>
        </p:spPr>
      </p:pic>
    </p:spTree>
    <p:extLst>
      <p:ext uri="{BB962C8B-B14F-4D97-AF65-F5344CB8AC3E}">
        <p14:creationId xmlns:p14="http://schemas.microsoft.com/office/powerpoint/2010/main" val="2220388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0913D8A-FBEB-914E-074F-FD287E0292C1}"/>
              </a:ext>
            </a:extLst>
          </p:cNvPr>
          <p:cNvPicPr>
            <a:picLocks noChangeAspect="1"/>
          </p:cNvPicPr>
          <p:nvPr/>
        </p:nvPicPr>
        <p:blipFill>
          <a:blip r:embed="rId3"/>
          <a:stretch>
            <a:fillRect/>
          </a:stretch>
        </p:blipFill>
        <p:spPr>
          <a:xfrm>
            <a:off x="54340" y="380736"/>
            <a:ext cx="12083319" cy="6096528"/>
          </a:xfrm>
          <a:prstGeom prst="rect">
            <a:avLst/>
          </a:prstGeom>
        </p:spPr>
      </p:pic>
    </p:spTree>
    <p:extLst>
      <p:ext uri="{BB962C8B-B14F-4D97-AF65-F5344CB8AC3E}">
        <p14:creationId xmlns:p14="http://schemas.microsoft.com/office/powerpoint/2010/main" val="232929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DE44DB4-B710-DA90-6EB0-B08DD6B1890C}"/>
              </a:ext>
            </a:extLst>
          </p:cNvPr>
          <p:cNvPicPr>
            <a:picLocks noChangeAspect="1"/>
          </p:cNvPicPr>
          <p:nvPr/>
        </p:nvPicPr>
        <p:blipFill>
          <a:blip r:embed="rId3"/>
          <a:stretch>
            <a:fillRect/>
          </a:stretch>
        </p:blipFill>
        <p:spPr>
          <a:xfrm>
            <a:off x="42147" y="72861"/>
            <a:ext cx="12107705" cy="6712278"/>
          </a:xfrm>
          <a:prstGeom prst="rect">
            <a:avLst/>
          </a:prstGeom>
        </p:spPr>
      </p:pic>
    </p:spTree>
    <p:extLst>
      <p:ext uri="{BB962C8B-B14F-4D97-AF65-F5344CB8AC3E}">
        <p14:creationId xmlns:p14="http://schemas.microsoft.com/office/powerpoint/2010/main" val="1461638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8FEA70E-5F0E-C428-8165-7FB511B234AD}"/>
              </a:ext>
            </a:extLst>
          </p:cNvPr>
          <p:cNvGrpSpPr/>
          <p:nvPr/>
        </p:nvGrpSpPr>
        <p:grpSpPr>
          <a:xfrm>
            <a:off x="132710" y="819028"/>
            <a:ext cx="11926581" cy="5219944"/>
            <a:chOff x="151118" y="691113"/>
            <a:chExt cx="11926581" cy="5219944"/>
          </a:xfrm>
        </p:grpSpPr>
        <p:pic>
          <p:nvPicPr>
            <p:cNvPr id="2" name="Picture 1">
              <a:extLst>
                <a:ext uri="{FF2B5EF4-FFF2-40B4-BE49-F238E27FC236}">
                  <a16:creationId xmlns:a16="http://schemas.microsoft.com/office/drawing/2014/main" id="{E75BBABA-5944-A682-63D9-0A544AF2B3E4}"/>
                </a:ext>
              </a:extLst>
            </p:cNvPr>
            <p:cNvPicPr>
              <a:picLocks noChangeAspect="1"/>
            </p:cNvPicPr>
            <p:nvPr/>
          </p:nvPicPr>
          <p:blipFill>
            <a:blip r:embed="rId3">
              <a:extLst>
                <a:ext uri="{BEBA8EAE-BF5A-486C-A8C5-ECC9F3942E4B}">
                  <a14:imgProps xmlns:a14="http://schemas.microsoft.com/office/drawing/2010/main">
                    <a14:imgLayer r:embed="rId4">
                      <a14:imgEffect>
                        <a14:saturation sat="36000"/>
                      </a14:imgEffect>
                      <a14:imgEffect>
                        <a14:brightnessContrast bright="20000" contrast="-20000"/>
                      </a14:imgEffect>
                    </a14:imgLayer>
                  </a14:imgProps>
                </a:ext>
              </a:extLst>
            </a:blip>
            <a:stretch>
              <a:fillRect/>
            </a:stretch>
          </p:blipFill>
          <p:spPr>
            <a:xfrm rot="5400000">
              <a:off x="7515887" y="1342802"/>
              <a:ext cx="5213499" cy="3910124"/>
            </a:xfrm>
            <a:prstGeom prst="rect">
              <a:avLst/>
            </a:prstGeom>
          </p:spPr>
        </p:pic>
        <p:pic>
          <p:nvPicPr>
            <p:cNvPr id="3" name="Picture 2">
              <a:extLst>
                <a:ext uri="{FF2B5EF4-FFF2-40B4-BE49-F238E27FC236}">
                  <a16:creationId xmlns:a16="http://schemas.microsoft.com/office/drawing/2014/main" id="{CCB1E9FC-CDD6-932C-2FB2-1F774FE2FB37}"/>
                </a:ext>
              </a:extLst>
            </p:cNvPr>
            <p:cNvPicPr>
              <a:picLocks noChangeAspect="1"/>
            </p:cNvPicPr>
            <p:nvPr/>
          </p:nvPicPr>
          <p:blipFill>
            <a:blip r:embed="rId5">
              <a:extLst>
                <a:ext uri="{BEBA8EAE-BF5A-486C-A8C5-ECC9F3942E4B}">
                  <a14:imgProps xmlns:a14="http://schemas.microsoft.com/office/drawing/2010/main">
                    <a14:imgLayer r:embed="rId6">
                      <a14:imgEffect>
                        <a14:saturation sat="36000"/>
                      </a14:imgEffect>
                      <a14:imgEffect>
                        <a14:brightnessContrast bright="20000" contrast="-20000"/>
                      </a14:imgEffect>
                    </a14:imgLayer>
                  </a14:imgProps>
                </a:ext>
              </a:extLst>
            </a:blip>
            <a:stretch>
              <a:fillRect/>
            </a:stretch>
          </p:blipFill>
          <p:spPr>
            <a:xfrm rot="5400000">
              <a:off x="3515608" y="1342800"/>
              <a:ext cx="5213498" cy="3910124"/>
            </a:xfrm>
            <a:prstGeom prst="rect">
              <a:avLst/>
            </a:prstGeom>
          </p:spPr>
        </p:pic>
        <p:pic>
          <p:nvPicPr>
            <p:cNvPr id="4" name="Picture 3">
              <a:extLst>
                <a:ext uri="{FF2B5EF4-FFF2-40B4-BE49-F238E27FC236}">
                  <a16:creationId xmlns:a16="http://schemas.microsoft.com/office/drawing/2014/main" id="{0E96EB23-0655-3C46-4016-61ABC279FC18}"/>
                </a:ext>
              </a:extLst>
            </p:cNvPr>
            <p:cNvPicPr>
              <a:picLocks noChangeAspect="1"/>
            </p:cNvPicPr>
            <p:nvPr/>
          </p:nvPicPr>
          <p:blipFill>
            <a:blip r:embed="rId7">
              <a:extLst>
                <a:ext uri="{BEBA8EAE-BF5A-486C-A8C5-ECC9F3942E4B}">
                  <a14:imgProps xmlns:a14="http://schemas.microsoft.com/office/drawing/2010/main">
                    <a14:imgLayer r:embed="rId8">
                      <a14:imgEffect>
                        <a14:saturation sat="36000"/>
                      </a14:imgEffect>
                      <a14:imgEffect>
                        <a14:brightnessContrast bright="20000" contrast="-20000"/>
                      </a14:imgEffect>
                    </a14:imgLayer>
                  </a14:imgProps>
                </a:ext>
              </a:extLst>
            </a:blip>
            <a:stretch>
              <a:fillRect/>
            </a:stretch>
          </p:blipFill>
          <p:spPr>
            <a:xfrm rot="5400000">
              <a:off x="-500569" y="1349247"/>
              <a:ext cx="5213497" cy="3910123"/>
            </a:xfrm>
            <a:prstGeom prst="rect">
              <a:avLst/>
            </a:prstGeom>
          </p:spPr>
        </p:pic>
        <p:sp>
          <p:nvSpPr>
            <p:cNvPr id="5" name="TextBox 4">
              <a:extLst>
                <a:ext uri="{FF2B5EF4-FFF2-40B4-BE49-F238E27FC236}">
                  <a16:creationId xmlns:a16="http://schemas.microsoft.com/office/drawing/2014/main" id="{1BAB754C-E942-043F-FC5D-D5276FEECE66}"/>
                </a:ext>
              </a:extLst>
            </p:cNvPr>
            <p:cNvSpPr txBox="1"/>
            <p:nvPr/>
          </p:nvSpPr>
          <p:spPr>
            <a:xfrm>
              <a:off x="155865" y="705315"/>
              <a:ext cx="813043" cy="461665"/>
            </a:xfrm>
            <a:prstGeom prst="rect">
              <a:avLst/>
            </a:prstGeom>
            <a:noFill/>
          </p:spPr>
          <p:txBody>
            <a:bodyPr wrap="none" rtlCol="0">
              <a:spAutoFit/>
            </a:bodyPr>
            <a:lstStyle/>
            <a:p>
              <a:r>
                <a:rPr lang="en-US" sz="2400" b="1" dirty="0"/>
                <a:t>Col 4</a:t>
              </a:r>
            </a:p>
          </p:txBody>
        </p:sp>
        <p:sp>
          <p:nvSpPr>
            <p:cNvPr id="6" name="TextBox 5">
              <a:extLst>
                <a:ext uri="{FF2B5EF4-FFF2-40B4-BE49-F238E27FC236}">
                  <a16:creationId xmlns:a16="http://schemas.microsoft.com/office/drawing/2014/main" id="{42A785D2-5B2D-CC40-7ADE-41B61A1760AA}"/>
                </a:ext>
              </a:extLst>
            </p:cNvPr>
            <p:cNvSpPr txBox="1"/>
            <p:nvPr/>
          </p:nvSpPr>
          <p:spPr>
            <a:xfrm>
              <a:off x="4167295" y="705315"/>
              <a:ext cx="813043" cy="461665"/>
            </a:xfrm>
            <a:prstGeom prst="rect">
              <a:avLst/>
            </a:prstGeom>
            <a:noFill/>
          </p:spPr>
          <p:txBody>
            <a:bodyPr wrap="none" rtlCol="0">
              <a:spAutoFit/>
            </a:bodyPr>
            <a:lstStyle/>
            <a:p>
              <a:r>
                <a:rPr lang="en-US" sz="2400" b="1" dirty="0"/>
                <a:t>Col 3</a:t>
              </a:r>
            </a:p>
          </p:txBody>
        </p:sp>
        <p:sp>
          <p:nvSpPr>
            <p:cNvPr id="7" name="TextBox 6">
              <a:extLst>
                <a:ext uri="{FF2B5EF4-FFF2-40B4-BE49-F238E27FC236}">
                  <a16:creationId xmlns:a16="http://schemas.microsoft.com/office/drawing/2014/main" id="{C45FDAE1-3B32-A7FF-4653-CB9C199A46B0}"/>
                </a:ext>
              </a:extLst>
            </p:cNvPr>
            <p:cNvSpPr txBox="1"/>
            <p:nvPr/>
          </p:nvSpPr>
          <p:spPr>
            <a:xfrm>
              <a:off x="8190567" y="701771"/>
              <a:ext cx="813043" cy="461665"/>
            </a:xfrm>
            <a:prstGeom prst="rect">
              <a:avLst/>
            </a:prstGeom>
            <a:noFill/>
          </p:spPr>
          <p:txBody>
            <a:bodyPr wrap="none" rtlCol="0">
              <a:spAutoFit/>
            </a:bodyPr>
            <a:lstStyle/>
            <a:p>
              <a:r>
                <a:rPr lang="en-US" sz="2400" b="1" dirty="0"/>
                <a:t>Col 1</a:t>
              </a:r>
            </a:p>
          </p:txBody>
        </p:sp>
        <p:sp>
          <p:nvSpPr>
            <p:cNvPr id="8" name="Arrow: Left 7">
              <a:extLst>
                <a:ext uri="{FF2B5EF4-FFF2-40B4-BE49-F238E27FC236}">
                  <a16:creationId xmlns:a16="http://schemas.microsoft.com/office/drawing/2014/main" id="{E35A5FEA-F6CE-1EA0-CAD8-C98F7C168319}"/>
                </a:ext>
              </a:extLst>
            </p:cNvPr>
            <p:cNvSpPr/>
            <p:nvPr/>
          </p:nvSpPr>
          <p:spPr>
            <a:xfrm>
              <a:off x="2327564" y="3179618"/>
              <a:ext cx="259772" cy="249382"/>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4CCB1518-3C26-A293-6439-CACC36EC0EDD}"/>
                </a:ext>
              </a:extLst>
            </p:cNvPr>
            <p:cNvSpPr/>
            <p:nvPr/>
          </p:nvSpPr>
          <p:spPr>
            <a:xfrm>
              <a:off x="5808518" y="3096491"/>
              <a:ext cx="287482" cy="238991"/>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CFC64CED-57C4-D980-12E8-C9AFBF3A1F18}"/>
                </a:ext>
              </a:extLst>
            </p:cNvPr>
            <p:cNvSpPr/>
            <p:nvPr/>
          </p:nvSpPr>
          <p:spPr>
            <a:xfrm>
              <a:off x="9781308" y="3034146"/>
              <a:ext cx="256309" cy="228600"/>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E63CC61-BE89-BECF-E702-C1B3D0A81737}"/>
                </a:ext>
              </a:extLst>
            </p:cNvPr>
            <p:cNvCxnSpPr>
              <a:cxnSpLocks/>
            </p:cNvCxnSpPr>
            <p:nvPr/>
          </p:nvCxnSpPr>
          <p:spPr>
            <a:xfrm>
              <a:off x="11483645" y="5766619"/>
              <a:ext cx="358989"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E260A67D-F5FC-93F4-899A-EFF4EB5125C5}"/>
                </a:ext>
              </a:extLst>
            </p:cNvPr>
            <p:cNvCxnSpPr/>
            <p:nvPr/>
          </p:nvCxnSpPr>
          <p:spPr>
            <a:xfrm flipH="1">
              <a:off x="2873829" y="2743200"/>
              <a:ext cx="104502" cy="14804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17" name="Picture 16">
              <a:extLst>
                <a:ext uri="{FF2B5EF4-FFF2-40B4-BE49-F238E27FC236}">
                  <a16:creationId xmlns:a16="http://schemas.microsoft.com/office/drawing/2014/main" id="{071B4EC8-02F9-AB51-6C7F-82350B8FE568}"/>
                </a:ext>
              </a:extLst>
            </p:cNvPr>
            <p:cNvPicPr>
              <a:picLocks noChangeAspect="1"/>
            </p:cNvPicPr>
            <p:nvPr/>
          </p:nvPicPr>
          <p:blipFill>
            <a:blip r:embed="rId9"/>
            <a:stretch>
              <a:fillRect/>
            </a:stretch>
          </p:blipFill>
          <p:spPr>
            <a:xfrm>
              <a:off x="6163926" y="2653481"/>
              <a:ext cx="195089" cy="237765"/>
            </a:xfrm>
            <a:prstGeom prst="rect">
              <a:avLst/>
            </a:prstGeom>
          </p:spPr>
        </p:pic>
        <p:pic>
          <p:nvPicPr>
            <p:cNvPr id="18" name="Picture 17">
              <a:extLst>
                <a:ext uri="{FF2B5EF4-FFF2-40B4-BE49-F238E27FC236}">
                  <a16:creationId xmlns:a16="http://schemas.microsoft.com/office/drawing/2014/main" id="{28F3E208-2FB2-7CEA-A733-F0DFBDCCFB9C}"/>
                </a:ext>
              </a:extLst>
            </p:cNvPr>
            <p:cNvPicPr>
              <a:picLocks noChangeAspect="1"/>
            </p:cNvPicPr>
            <p:nvPr/>
          </p:nvPicPr>
          <p:blipFill>
            <a:blip r:embed="rId9"/>
            <a:stretch>
              <a:fillRect/>
            </a:stretch>
          </p:blipFill>
          <p:spPr>
            <a:xfrm>
              <a:off x="3067795" y="2802980"/>
              <a:ext cx="195089" cy="237765"/>
            </a:xfrm>
            <a:prstGeom prst="rect">
              <a:avLst/>
            </a:prstGeom>
          </p:spPr>
        </p:pic>
        <p:pic>
          <p:nvPicPr>
            <p:cNvPr id="19" name="Picture 18">
              <a:extLst>
                <a:ext uri="{FF2B5EF4-FFF2-40B4-BE49-F238E27FC236}">
                  <a16:creationId xmlns:a16="http://schemas.microsoft.com/office/drawing/2014/main" id="{D5008096-F2A2-2014-F9CB-7CAE8F853A20}"/>
                </a:ext>
              </a:extLst>
            </p:cNvPr>
            <p:cNvPicPr>
              <a:picLocks noChangeAspect="1"/>
            </p:cNvPicPr>
            <p:nvPr/>
          </p:nvPicPr>
          <p:blipFill>
            <a:blip r:embed="rId9"/>
            <a:stretch>
              <a:fillRect/>
            </a:stretch>
          </p:blipFill>
          <p:spPr>
            <a:xfrm>
              <a:off x="6686407" y="2624317"/>
              <a:ext cx="195089" cy="237765"/>
            </a:xfrm>
            <a:prstGeom prst="rect">
              <a:avLst/>
            </a:prstGeom>
          </p:spPr>
        </p:pic>
        <p:pic>
          <p:nvPicPr>
            <p:cNvPr id="20" name="Picture 19">
              <a:extLst>
                <a:ext uri="{FF2B5EF4-FFF2-40B4-BE49-F238E27FC236}">
                  <a16:creationId xmlns:a16="http://schemas.microsoft.com/office/drawing/2014/main" id="{6BAEC08B-0F61-9A46-02D9-7D1E6AC305FB}"/>
                </a:ext>
              </a:extLst>
            </p:cNvPr>
            <p:cNvPicPr>
              <a:picLocks noChangeAspect="1"/>
            </p:cNvPicPr>
            <p:nvPr/>
          </p:nvPicPr>
          <p:blipFill>
            <a:blip r:embed="rId9"/>
            <a:stretch>
              <a:fillRect/>
            </a:stretch>
          </p:blipFill>
          <p:spPr>
            <a:xfrm>
              <a:off x="10122636" y="2534598"/>
              <a:ext cx="195089" cy="237765"/>
            </a:xfrm>
            <a:prstGeom prst="rect">
              <a:avLst/>
            </a:prstGeom>
          </p:spPr>
        </p:pic>
        <p:pic>
          <p:nvPicPr>
            <p:cNvPr id="21" name="Picture 20">
              <a:extLst>
                <a:ext uri="{FF2B5EF4-FFF2-40B4-BE49-F238E27FC236}">
                  <a16:creationId xmlns:a16="http://schemas.microsoft.com/office/drawing/2014/main" id="{FB0A68D5-15FD-8C61-27CA-1A721B9AC204}"/>
                </a:ext>
              </a:extLst>
            </p:cNvPr>
            <p:cNvPicPr>
              <a:picLocks noChangeAspect="1"/>
            </p:cNvPicPr>
            <p:nvPr/>
          </p:nvPicPr>
          <p:blipFill>
            <a:blip r:embed="rId9"/>
            <a:stretch>
              <a:fillRect/>
            </a:stretch>
          </p:blipFill>
          <p:spPr>
            <a:xfrm>
              <a:off x="10596531" y="2579458"/>
              <a:ext cx="195089" cy="237765"/>
            </a:xfrm>
            <a:prstGeom prst="rect">
              <a:avLst/>
            </a:prstGeom>
          </p:spPr>
        </p:pic>
        <p:pic>
          <p:nvPicPr>
            <p:cNvPr id="22" name="Picture 21">
              <a:extLst>
                <a:ext uri="{FF2B5EF4-FFF2-40B4-BE49-F238E27FC236}">
                  <a16:creationId xmlns:a16="http://schemas.microsoft.com/office/drawing/2014/main" id="{1766307C-F6C1-F22D-774F-8CD8D7F141EE}"/>
                </a:ext>
              </a:extLst>
            </p:cNvPr>
            <p:cNvPicPr>
              <a:picLocks noChangeAspect="1"/>
            </p:cNvPicPr>
            <p:nvPr/>
          </p:nvPicPr>
          <p:blipFill>
            <a:blip r:embed="rId9"/>
            <a:stretch>
              <a:fillRect/>
            </a:stretch>
          </p:blipFill>
          <p:spPr>
            <a:xfrm>
              <a:off x="702731" y="2698340"/>
              <a:ext cx="195089" cy="237765"/>
            </a:xfrm>
            <a:prstGeom prst="rect">
              <a:avLst/>
            </a:prstGeom>
          </p:spPr>
        </p:pic>
        <p:pic>
          <p:nvPicPr>
            <p:cNvPr id="23" name="Picture 22">
              <a:extLst>
                <a:ext uri="{FF2B5EF4-FFF2-40B4-BE49-F238E27FC236}">
                  <a16:creationId xmlns:a16="http://schemas.microsoft.com/office/drawing/2014/main" id="{94058642-CA37-91FD-E6D9-B9E31AEDC1CF}"/>
                </a:ext>
              </a:extLst>
            </p:cNvPr>
            <p:cNvPicPr>
              <a:picLocks noChangeAspect="1"/>
            </p:cNvPicPr>
            <p:nvPr/>
          </p:nvPicPr>
          <p:blipFill>
            <a:blip r:embed="rId9"/>
            <a:stretch>
              <a:fillRect/>
            </a:stretch>
          </p:blipFill>
          <p:spPr>
            <a:xfrm>
              <a:off x="4718309" y="2534597"/>
              <a:ext cx="195089" cy="237765"/>
            </a:xfrm>
            <a:prstGeom prst="rect">
              <a:avLst/>
            </a:prstGeom>
          </p:spPr>
        </p:pic>
        <p:pic>
          <p:nvPicPr>
            <p:cNvPr id="24" name="Picture 23">
              <a:extLst>
                <a:ext uri="{FF2B5EF4-FFF2-40B4-BE49-F238E27FC236}">
                  <a16:creationId xmlns:a16="http://schemas.microsoft.com/office/drawing/2014/main" id="{EE4DBD15-A9F7-2E39-04E9-28296D538CF6}"/>
                </a:ext>
              </a:extLst>
            </p:cNvPr>
            <p:cNvPicPr>
              <a:picLocks noChangeAspect="1"/>
            </p:cNvPicPr>
            <p:nvPr/>
          </p:nvPicPr>
          <p:blipFill>
            <a:blip r:embed="rId9"/>
            <a:stretch>
              <a:fillRect/>
            </a:stretch>
          </p:blipFill>
          <p:spPr>
            <a:xfrm>
              <a:off x="8654505" y="2684097"/>
              <a:ext cx="195089" cy="237765"/>
            </a:xfrm>
            <a:prstGeom prst="rect">
              <a:avLst/>
            </a:prstGeom>
          </p:spPr>
        </p:pic>
        <p:sp>
          <p:nvSpPr>
            <p:cNvPr id="25" name="TextBox 24">
              <a:extLst>
                <a:ext uri="{FF2B5EF4-FFF2-40B4-BE49-F238E27FC236}">
                  <a16:creationId xmlns:a16="http://schemas.microsoft.com/office/drawing/2014/main" id="{94E3E4D5-AF77-99E0-0DCD-DA1B60475E0B}"/>
                </a:ext>
              </a:extLst>
            </p:cNvPr>
            <p:cNvSpPr txBox="1"/>
            <p:nvPr/>
          </p:nvSpPr>
          <p:spPr>
            <a:xfrm>
              <a:off x="1743739" y="3280138"/>
              <a:ext cx="314510" cy="461665"/>
            </a:xfrm>
            <a:prstGeom prst="rect">
              <a:avLst/>
            </a:prstGeom>
            <a:noFill/>
          </p:spPr>
          <p:txBody>
            <a:bodyPr wrap="none" rtlCol="0">
              <a:spAutoFit/>
            </a:bodyPr>
            <a:lstStyle/>
            <a:p>
              <a:r>
                <a:rPr lang="en-US" sz="2400" b="1" dirty="0"/>
                <a:t>L</a:t>
              </a:r>
            </a:p>
          </p:txBody>
        </p:sp>
        <p:sp>
          <p:nvSpPr>
            <p:cNvPr id="26" name="TextBox 25">
              <a:extLst>
                <a:ext uri="{FF2B5EF4-FFF2-40B4-BE49-F238E27FC236}">
                  <a16:creationId xmlns:a16="http://schemas.microsoft.com/office/drawing/2014/main" id="{2BC77C2C-D023-B447-B18E-91976105D818}"/>
                </a:ext>
              </a:extLst>
            </p:cNvPr>
            <p:cNvSpPr txBox="1"/>
            <p:nvPr/>
          </p:nvSpPr>
          <p:spPr>
            <a:xfrm>
              <a:off x="5339352" y="3429000"/>
              <a:ext cx="314510" cy="461665"/>
            </a:xfrm>
            <a:prstGeom prst="rect">
              <a:avLst/>
            </a:prstGeom>
            <a:noFill/>
          </p:spPr>
          <p:txBody>
            <a:bodyPr wrap="none" rtlCol="0">
              <a:spAutoFit/>
            </a:bodyPr>
            <a:lstStyle/>
            <a:p>
              <a:r>
                <a:rPr lang="en-US" sz="2400" b="1" dirty="0"/>
                <a:t>L</a:t>
              </a:r>
            </a:p>
          </p:txBody>
        </p:sp>
        <p:sp>
          <p:nvSpPr>
            <p:cNvPr id="27" name="TextBox 26">
              <a:extLst>
                <a:ext uri="{FF2B5EF4-FFF2-40B4-BE49-F238E27FC236}">
                  <a16:creationId xmlns:a16="http://schemas.microsoft.com/office/drawing/2014/main" id="{454C495E-7657-FA3A-5A23-DC36BC3D5AAF}"/>
                </a:ext>
              </a:extLst>
            </p:cNvPr>
            <p:cNvSpPr txBox="1"/>
            <p:nvPr/>
          </p:nvSpPr>
          <p:spPr>
            <a:xfrm>
              <a:off x="9356651" y="3486617"/>
              <a:ext cx="314510" cy="461665"/>
            </a:xfrm>
            <a:prstGeom prst="rect">
              <a:avLst/>
            </a:prstGeom>
            <a:noFill/>
          </p:spPr>
          <p:txBody>
            <a:bodyPr wrap="none" rtlCol="0">
              <a:spAutoFit/>
            </a:bodyPr>
            <a:lstStyle/>
            <a:p>
              <a:r>
                <a:rPr lang="en-US" sz="2400" b="1" dirty="0"/>
                <a:t>L</a:t>
              </a:r>
            </a:p>
          </p:txBody>
        </p:sp>
        <p:cxnSp>
          <p:nvCxnSpPr>
            <p:cNvPr id="15" name="Straight Arrow Connector 14">
              <a:extLst>
                <a:ext uri="{FF2B5EF4-FFF2-40B4-BE49-F238E27FC236}">
                  <a16:creationId xmlns:a16="http://schemas.microsoft.com/office/drawing/2014/main" id="{0B0DF761-2F11-3DC8-B77A-9E7A4CA383CB}"/>
                </a:ext>
              </a:extLst>
            </p:cNvPr>
            <p:cNvCxnSpPr/>
            <p:nvPr/>
          </p:nvCxnSpPr>
          <p:spPr>
            <a:xfrm flipH="1">
              <a:off x="1989969" y="2527193"/>
              <a:ext cx="151074" cy="34229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23657071-3AD6-F33A-C40D-445B603FE24A}"/>
                </a:ext>
              </a:extLst>
            </p:cNvPr>
            <p:cNvCxnSpPr>
              <a:cxnSpLocks/>
            </p:cNvCxnSpPr>
            <p:nvPr/>
          </p:nvCxnSpPr>
          <p:spPr>
            <a:xfrm>
              <a:off x="1352550" y="2286000"/>
              <a:ext cx="226923" cy="31703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423496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1372f5f-8e19-4efb-8afe-8eac20a980c4}" enabled="1" method="Standard" siteId="{a25fff9c-3f63-4fb2-9a8a-d9bdd0321f9a}" contentBits="0" removed="0"/>
</clbl:labelList>
</file>

<file path=docProps/app.xml><?xml version="1.0" encoding="utf-8"?>
<Properties xmlns="http://schemas.openxmlformats.org/officeDocument/2006/extended-properties" xmlns:vt="http://schemas.openxmlformats.org/officeDocument/2006/docPropsVTypes">
  <TotalTime>26865</TotalTime>
  <Words>2751</Words>
  <Application>Microsoft Office PowerPoint</Application>
  <PresentationFormat>Widescreen</PresentationFormat>
  <Paragraphs>230</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 Wenlang, Ph.D.</dc:creator>
  <cp:lastModifiedBy>Dickson, Dennis W., M.D.</cp:lastModifiedBy>
  <cp:revision>301</cp:revision>
  <dcterms:created xsi:type="dcterms:W3CDTF">2023-09-25T16:08:48Z</dcterms:created>
  <dcterms:modified xsi:type="dcterms:W3CDTF">2025-02-14T17:02:46Z</dcterms:modified>
</cp:coreProperties>
</file>